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409" r:id="rId3"/>
    <p:sldId id="408" r:id="rId4"/>
    <p:sldId id="398" r:id="rId5"/>
    <p:sldId id="399" r:id="rId6"/>
    <p:sldId id="344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3333FF"/>
    <a:srgbClr val="3366FF"/>
    <a:srgbClr val="0000CC"/>
    <a:srgbClr val="FF33CC"/>
    <a:srgbClr val="99FF33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810D7C-033D-40B0-B50D-C63404F3029F}" v="3" dt="2021-04-27T21:41:10.6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1176" autoAdjust="0"/>
  </p:normalViewPr>
  <p:slideViewPr>
    <p:cSldViewPr>
      <p:cViewPr varScale="1">
        <p:scale>
          <a:sx n="90" d="100"/>
          <a:sy n="90" d="100"/>
        </p:scale>
        <p:origin x="1402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erval Marcelino" userId="9790ed0c9341b7a8" providerId="LiveId" clId="{60810D7C-033D-40B0-B50D-C63404F3029F}"/>
    <pc:docChg chg="undo custSel addSld delSld modSld">
      <pc:chgData name="Roderval Marcelino" userId="9790ed0c9341b7a8" providerId="LiveId" clId="{60810D7C-033D-40B0-B50D-C63404F3029F}" dt="2021-04-27T21:45:32.105" v="158" actId="1076"/>
      <pc:docMkLst>
        <pc:docMk/>
      </pc:docMkLst>
      <pc:sldChg chg="modSp add del mod">
        <pc:chgData name="Roderval Marcelino" userId="9790ed0c9341b7a8" providerId="LiveId" clId="{60810D7C-033D-40B0-B50D-C63404F3029F}" dt="2021-04-27T21:25:27.312" v="6" actId="20577"/>
        <pc:sldMkLst>
          <pc:docMk/>
          <pc:sldMk cId="0" sldId="257"/>
        </pc:sldMkLst>
        <pc:spChg chg="mod">
          <ac:chgData name="Roderval Marcelino" userId="9790ed0c9341b7a8" providerId="LiveId" clId="{60810D7C-033D-40B0-B50D-C63404F3029F}" dt="2021-04-27T21:25:27.312" v="6" actId="20577"/>
          <ac:spMkLst>
            <pc:docMk/>
            <pc:sldMk cId="0" sldId="257"/>
            <ac:spMk id="10" creationId="{00000000-0000-0000-0000-000000000000}"/>
          </ac:spMkLst>
        </pc:spChg>
      </pc:sldChg>
      <pc:sldChg chg="modSp mod">
        <pc:chgData name="Roderval Marcelino" userId="9790ed0c9341b7a8" providerId="LiveId" clId="{60810D7C-033D-40B0-B50D-C63404F3029F}" dt="2021-04-27T21:26:20.695" v="11" actId="20577"/>
        <pc:sldMkLst>
          <pc:docMk/>
          <pc:sldMk cId="0" sldId="344"/>
        </pc:sldMkLst>
        <pc:spChg chg="mod">
          <ac:chgData name="Roderval Marcelino" userId="9790ed0c9341b7a8" providerId="LiveId" clId="{60810D7C-033D-40B0-B50D-C63404F3029F}" dt="2021-04-27T21:26:20.695" v="11" actId="20577"/>
          <ac:spMkLst>
            <pc:docMk/>
            <pc:sldMk cId="0" sldId="344"/>
            <ac:spMk id="7" creationId="{00000000-0000-0000-0000-000000000000}"/>
          </ac:spMkLst>
        </pc:spChg>
      </pc:sldChg>
      <pc:sldChg chg="add del">
        <pc:chgData name="Roderval Marcelino" userId="9790ed0c9341b7a8" providerId="LiveId" clId="{60810D7C-033D-40B0-B50D-C63404F3029F}" dt="2021-04-27T21:25:21.769" v="2" actId="2696"/>
        <pc:sldMkLst>
          <pc:docMk/>
          <pc:sldMk cId="3323151769" sldId="346"/>
        </pc:sldMkLst>
      </pc:sldChg>
      <pc:sldChg chg="add del">
        <pc:chgData name="Roderval Marcelino" userId="9790ed0c9341b7a8" providerId="LiveId" clId="{60810D7C-033D-40B0-B50D-C63404F3029F}" dt="2021-04-27T21:25:21.769" v="2" actId="2696"/>
        <pc:sldMkLst>
          <pc:docMk/>
          <pc:sldMk cId="2252746170" sldId="347"/>
        </pc:sldMkLst>
      </pc:sldChg>
      <pc:sldChg chg="add del">
        <pc:chgData name="Roderval Marcelino" userId="9790ed0c9341b7a8" providerId="LiveId" clId="{60810D7C-033D-40B0-B50D-C63404F3029F}" dt="2021-04-27T21:25:21.769" v="2" actId="2696"/>
        <pc:sldMkLst>
          <pc:docMk/>
          <pc:sldMk cId="2478011064" sldId="348"/>
        </pc:sldMkLst>
      </pc:sldChg>
      <pc:sldChg chg="add del">
        <pc:chgData name="Roderval Marcelino" userId="9790ed0c9341b7a8" providerId="LiveId" clId="{60810D7C-033D-40B0-B50D-C63404F3029F}" dt="2021-04-27T21:25:21.769" v="2" actId="2696"/>
        <pc:sldMkLst>
          <pc:docMk/>
          <pc:sldMk cId="3896327972" sldId="351"/>
        </pc:sldMkLst>
      </pc:sldChg>
      <pc:sldChg chg="add del">
        <pc:chgData name="Roderval Marcelino" userId="9790ed0c9341b7a8" providerId="LiveId" clId="{60810D7C-033D-40B0-B50D-C63404F3029F}" dt="2021-04-27T21:25:21.769" v="2" actId="2696"/>
        <pc:sldMkLst>
          <pc:docMk/>
          <pc:sldMk cId="849528530" sldId="352"/>
        </pc:sldMkLst>
      </pc:sldChg>
      <pc:sldChg chg="add del">
        <pc:chgData name="Roderval Marcelino" userId="9790ed0c9341b7a8" providerId="LiveId" clId="{60810D7C-033D-40B0-B50D-C63404F3029F}" dt="2021-04-27T21:25:21.769" v="2" actId="2696"/>
        <pc:sldMkLst>
          <pc:docMk/>
          <pc:sldMk cId="1205221847" sldId="354"/>
        </pc:sldMkLst>
      </pc:sldChg>
      <pc:sldChg chg="add del">
        <pc:chgData name="Roderval Marcelino" userId="9790ed0c9341b7a8" providerId="LiveId" clId="{60810D7C-033D-40B0-B50D-C63404F3029F}" dt="2021-04-27T21:25:21.769" v="2" actId="2696"/>
        <pc:sldMkLst>
          <pc:docMk/>
          <pc:sldMk cId="3533803808" sldId="355"/>
        </pc:sldMkLst>
      </pc:sldChg>
      <pc:sldChg chg="add del">
        <pc:chgData name="Roderval Marcelino" userId="9790ed0c9341b7a8" providerId="LiveId" clId="{60810D7C-033D-40B0-B50D-C63404F3029F}" dt="2021-04-27T21:25:21.769" v="2" actId="2696"/>
        <pc:sldMkLst>
          <pc:docMk/>
          <pc:sldMk cId="1798184902" sldId="356"/>
        </pc:sldMkLst>
      </pc:sldChg>
      <pc:sldChg chg="add del">
        <pc:chgData name="Roderval Marcelino" userId="9790ed0c9341b7a8" providerId="LiveId" clId="{60810D7C-033D-40B0-B50D-C63404F3029F}" dt="2021-04-27T21:25:21.769" v="2" actId="2696"/>
        <pc:sldMkLst>
          <pc:docMk/>
          <pc:sldMk cId="2567865339" sldId="357"/>
        </pc:sldMkLst>
      </pc:sldChg>
      <pc:sldChg chg="add del">
        <pc:chgData name="Roderval Marcelino" userId="9790ed0c9341b7a8" providerId="LiveId" clId="{60810D7C-033D-40B0-B50D-C63404F3029F}" dt="2021-04-27T21:25:21.769" v="2" actId="2696"/>
        <pc:sldMkLst>
          <pc:docMk/>
          <pc:sldMk cId="3049031941" sldId="360"/>
        </pc:sldMkLst>
      </pc:sldChg>
      <pc:sldChg chg="add del">
        <pc:chgData name="Roderval Marcelino" userId="9790ed0c9341b7a8" providerId="LiveId" clId="{60810D7C-033D-40B0-B50D-C63404F3029F}" dt="2021-04-27T21:25:21.769" v="2" actId="2696"/>
        <pc:sldMkLst>
          <pc:docMk/>
          <pc:sldMk cId="3053414075" sldId="361"/>
        </pc:sldMkLst>
      </pc:sldChg>
      <pc:sldChg chg="add del">
        <pc:chgData name="Roderval Marcelino" userId="9790ed0c9341b7a8" providerId="LiveId" clId="{60810D7C-033D-40B0-B50D-C63404F3029F}" dt="2021-04-27T21:25:21.769" v="2" actId="2696"/>
        <pc:sldMkLst>
          <pc:docMk/>
          <pc:sldMk cId="2624685366" sldId="362"/>
        </pc:sldMkLst>
      </pc:sldChg>
      <pc:sldChg chg="add del">
        <pc:chgData name="Roderval Marcelino" userId="9790ed0c9341b7a8" providerId="LiveId" clId="{60810D7C-033D-40B0-B50D-C63404F3029F}" dt="2021-04-27T21:25:21.769" v="2" actId="2696"/>
        <pc:sldMkLst>
          <pc:docMk/>
          <pc:sldMk cId="1817813614" sldId="363"/>
        </pc:sldMkLst>
      </pc:sldChg>
      <pc:sldChg chg="add del">
        <pc:chgData name="Roderval Marcelino" userId="9790ed0c9341b7a8" providerId="LiveId" clId="{60810D7C-033D-40B0-B50D-C63404F3029F}" dt="2021-04-27T21:25:21.769" v="2" actId="2696"/>
        <pc:sldMkLst>
          <pc:docMk/>
          <pc:sldMk cId="1785830048" sldId="364"/>
        </pc:sldMkLst>
      </pc:sldChg>
      <pc:sldChg chg="add del">
        <pc:chgData name="Roderval Marcelino" userId="9790ed0c9341b7a8" providerId="LiveId" clId="{60810D7C-033D-40B0-B50D-C63404F3029F}" dt="2021-04-27T21:25:21.769" v="2" actId="2696"/>
        <pc:sldMkLst>
          <pc:docMk/>
          <pc:sldMk cId="205568496" sldId="365"/>
        </pc:sldMkLst>
      </pc:sldChg>
      <pc:sldChg chg="add del">
        <pc:chgData name="Roderval Marcelino" userId="9790ed0c9341b7a8" providerId="LiveId" clId="{60810D7C-033D-40B0-B50D-C63404F3029F}" dt="2021-04-27T21:25:21.769" v="2" actId="2696"/>
        <pc:sldMkLst>
          <pc:docMk/>
          <pc:sldMk cId="345020271" sldId="366"/>
        </pc:sldMkLst>
      </pc:sldChg>
      <pc:sldChg chg="add del">
        <pc:chgData name="Roderval Marcelino" userId="9790ed0c9341b7a8" providerId="LiveId" clId="{60810D7C-033D-40B0-B50D-C63404F3029F}" dt="2021-04-27T21:25:21.769" v="2" actId="2696"/>
        <pc:sldMkLst>
          <pc:docMk/>
          <pc:sldMk cId="1195192433" sldId="367"/>
        </pc:sldMkLst>
      </pc:sldChg>
      <pc:sldChg chg="add del">
        <pc:chgData name="Roderval Marcelino" userId="9790ed0c9341b7a8" providerId="LiveId" clId="{60810D7C-033D-40B0-B50D-C63404F3029F}" dt="2021-04-27T21:25:21.769" v="2" actId="2696"/>
        <pc:sldMkLst>
          <pc:docMk/>
          <pc:sldMk cId="637086176" sldId="368"/>
        </pc:sldMkLst>
      </pc:sldChg>
      <pc:sldChg chg="add del">
        <pc:chgData name="Roderval Marcelino" userId="9790ed0c9341b7a8" providerId="LiveId" clId="{60810D7C-033D-40B0-B50D-C63404F3029F}" dt="2021-04-27T21:25:21.769" v="2" actId="2696"/>
        <pc:sldMkLst>
          <pc:docMk/>
          <pc:sldMk cId="300187245" sldId="369"/>
        </pc:sldMkLst>
      </pc:sldChg>
      <pc:sldChg chg="add del">
        <pc:chgData name="Roderval Marcelino" userId="9790ed0c9341b7a8" providerId="LiveId" clId="{60810D7C-033D-40B0-B50D-C63404F3029F}" dt="2021-04-27T21:25:21.769" v="2" actId="2696"/>
        <pc:sldMkLst>
          <pc:docMk/>
          <pc:sldMk cId="3251287010" sldId="373"/>
        </pc:sldMkLst>
      </pc:sldChg>
      <pc:sldChg chg="add del">
        <pc:chgData name="Roderval Marcelino" userId="9790ed0c9341b7a8" providerId="LiveId" clId="{60810D7C-033D-40B0-B50D-C63404F3029F}" dt="2021-04-27T21:25:21.769" v="2" actId="2696"/>
        <pc:sldMkLst>
          <pc:docMk/>
          <pc:sldMk cId="1175032069" sldId="375"/>
        </pc:sldMkLst>
      </pc:sldChg>
      <pc:sldChg chg="add del">
        <pc:chgData name="Roderval Marcelino" userId="9790ed0c9341b7a8" providerId="LiveId" clId="{60810D7C-033D-40B0-B50D-C63404F3029F}" dt="2021-04-27T21:25:21.769" v="2" actId="2696"/>
        <pc:sldMkLst>
          <pc:docMk/>
          <pc:sldMk cId="3744576971" sldId="377"/>
        </pc:sldMkLst>
      </pc:sldChg>
      <pc:sldChg chg="add del">
        <pc:chgData name="Roderval Marcelino" userId="9790ed0c9341b7a8" providerId="LiveId" clId="{60810D7C-033D-40B0-B50D-C63404F3029F}" dt="2021-04-27T21:25:21.769" v="2" actId="2696"/>
        <pc:sldMkLst>
          <pc:docMk/>
          <pc:sldMk cId="3744576971" sldId="378"/>
        </pc:sldMkLst>
      </pc:sldChg>
      <pc:sldChg chg="add del">
        <pc:chgData name="Roderval Marcelino" userId="9790ed0c9341b7a8" providerId="LiveId" clId="{60810D7C-033D-40B0-B50D-C63404F3029F}" dt="2021-04-27T21:25:21.769" v="2" actId="2696"/>
        <pc:sldMkLst>
          <pc:docMk/>
          <pc:sldMk cId="2181852496" sldId="380"/>
        </pc:sldMkLst>
      </pc:sldChg>
      <pc:sldChg chg="add del">
        <pc:chgData name="Roderval Marcelino" userId="9790ed0c9341b7a8" providerId="LiveId" clId="{60810D7C-033D-40B0-B50D-C63404F3029F}" dt="2021-04-27T21:25:21.769" v="2" actId="2696"/>
        <pc:sldMkLst>
          <pc:docMk/>
          <pc:sldMk cId="3893299922" sldId="381"/>
        </pc:sldMkLst>
      </pc:sldChg>
      <pc:sldChg chg="add del">
        <pc:chgData name="Roderval Marcelino" userId="9790ed0c9341b7a8" providerId="LiveId" clId="{60810D7C-033D-40B0-B50D-C63404F3029F}" dt="2021-04-27T21:25:21.769" v="2" actId="2696"/>
        <pc:sldMkLst>
          <pc:docMk/>
          <pc:sldMk cId="699334621" sldId="383"/>
        </pc:sldMkLst>
      </pc:sldChg>
      <pc:sldChg chg="add del">
        <pc:chgData name="Roderval Marcelino" userId="9790ed0c9341b7a8" providerId="LiveId" clId="{60810D7C-033D-40B0-B50D-C63404F3029F}" dt="2021-04-27T21:25:21.769" v="2" actId="2696"/>
        <pc:sldMkLst>
          <pc:docMk/>
          <pc:sldMk cId="2805173148" sldId="384"/>
        </pc:sldMkLst>
      </pc:sldChg>
      <pc:sldChg chg="add del">
        <pc:chgData name="Roderval Marcelino" userId="9790ed0c9341b7a8" providerId="LiveId" clId="{60810D7C-033D-40B0-B50D-C63404F3029F}" dt="2021-04-27T21:25:21.769" v="2" actId="2696"/>
        <pc:sldMkLst>
          <pc:docMk/>
          <pc:sldMk cId="1820262436" sldId="385"/>
        </pc:sldMkLst>
      </pc:sldChg>
      <pc:sldChg chg="add del">
        <pc:chgData name="Roderval Marcelino" userId="9790ed0c9341b7a8" providerId="LiveId" clId="{60810D7C-033D-40B0-B50D-C63404F3029F}" dt="2021-04-27T21:25:21.769" v="2" actId="2696"/>
        <pc:sldMkLst>
          <pc:docMk/>
          <pc:sldMk cId="1050062409" sldId="386"/>
        </pc:sldMkLst>
      </pc:sldChg>
      <pc:sldChg chg="add del">
        <pc:chgData name="Roderval Marcelino" userId="9790ed0c9341b7a8" providerId="LiveId" clId="{60810D7C-033D-40B0-B50D-C63404F3029F}" dt="2021-04-27T21:25:21.769" v="2" actId="2696"/>
        <pc:sldMkLst>
          <pc:docMk/>
          <pc:sldMk cId="1470883996" sldId="387"/>
        </pc:sldMkLst>
      </pc:sldChg>
      <pc:sldChg chg="add del">
        <pc:chgData name="Roderval Marcelino" userId="9790ed0c9341b7a8" providerId="LiveId" clId="{60810D7C-033D-40B0-B50D-C63404F3029F}" dt="2021-04-27T21:25:21.769" v="2" actId="2696"/>
        <pc:sldMkLst>
          <pc:docMk/>
          <pc:sldMk cId="2946951714" sldId="388"/>
        </pc:sldMkLst>
      </pc:sldChg>
      <pc:sldChg chg="add del">
        <pc:chgData name="Roderval Marcelino" userId="9790ed0c9341b7a8" providerId="LiveId" clId="{60810D7C-033D-40B0-B50D-C63404F3029F}" dt="2021-04-27T21:25:21.769" v="2" actId="2696"/>
        <pc:sldMkLst>
          <pc:docMk/>
          <pc:sldMk cId="2652027884" sldId="389"/>
        </pc:sldMkLst>
      </pc:sldChg>
      <pc:sldChg chg="add del">
        <pc:chgData name="Roderval Marcelino" userId="9790ed0c9341b7a8" providerId="LiveId" clId="{60810D7C-033D-40B0-B50D-C63404F3029F}" dt="2021-04-27T21:25:21.769" v="2" actId="2696"/>
        <pc:sldMkLst>
          <pc:docMk/>
          <pc:sldMk cId="3625046271" sldId="390"/>
        </pc:sldMkLst>
      </pc:sldChg>
      <pc:sldChg chg="add del">
        <pc:chgData name="Roderval Marcelino" userId="9790ed0c9341b7a8" providerId="LiveId" clId="{60810D7C-033D-40B0-B50D-C63404F3029F}" dt="2021-04-27T21:25:21.769" v="2" actId="2696"/>
        <pc:sldMkLst>
          <pc:docMk/>
          <pc:sldMk cId="412256367" sldId="391"/>
        </pc:sldMkLst>
      </pc:sldChg>
      <pc:sldChg chg="add del">
        <pc:chgData name="Roderval Marcelino" userId="9790ed0c9341b7a8" providerId="LiveId" clId="{60810D7C-033D-40B0-B50D-C63404F3029F}" dt="2021-04-27T21:25:21.769" v="2" actId="2696"/>
        <pc:sldMkLst>
          <pc:docMk/>
          <pc:sldMk cId="2034362460" sldId="392"/>
        </pc:sldMkLst>
      </pc:sldChg>
      <pc:sldChg chg="add del">
        <pc:chgData name="Roderval Marcelino" userId="9790ed0c9341b7a8" providerId="LiveId" clId="{60810D7C-033D-40B0-B50D-C63404F3029F}" dt="2021-04-27T21:25:21.769" v="2" actId="2696"/>
        <pc:sldMkLst>
          <pc:docMk/>
          <pc:sldMk cId="37261398" sldId="393"/>
        </pc:sldMkLst>
      </pc:sldChg>
      <pc:sldChg chg="add del">
        <pc:chgData name="Roderval Marcelino" userId="9790ed0c9341b7a8" providerId="LiveId" clId="{60810D7C-033D-40B0-B50D-C63404F3029F}" dt="2021-04-27T21:25:21.769" v="2" actId="2696"/>
        <pc:sldMkLst>
          <pc:docMk/>
          <pc:sldMk cId="2515542045" sldId="394"/>
        </pc:sldMkLst>
      </pc:sldChg>
      <pc:sldChg chg="add del">
        <pc:chgData name="Roderval Marcelino" userId="9790ed0c9341b7a8" providerId="LiveId" clId="{60810D7C-033D-40B0-B50D-C63404F3029F}" dt="2021-04-27T21:25:21.769" v="2" actId="2696"/>
        <pc:sldMkLst>
          <pc:docMk/>
          <pc:sldMk cId="974858424" sldId="395"/>
        </pc:sldMkLst>
      </pc:sldChg>
      <pc:sldChg chg="add del">
        <pc:chgData name="Roderval Marcelino" userId="9790ed0c9341b7a8" providerId="LiveId" clId="{60810D7C-033D-40B0-B50D-C63404F3029F}" dt="2021-04-27T21:25:21.769" v="2" actId="2696"/>
        <pc:sldMkLst>
          <pc:docMk/>
          <pc:sldMk cId="2065566526" sldId="396"/>
        </pc:sldMkLst>
      </pc:sldChg>
      <pc:sldChg chg="add del">
        <pc:chgData name="Roderval Marcelino" userId="9790ed0c9341b7a8" providerId="LiveId" clId="{60810D7C-033D-40B0-B50D-C63404F3029F}" dt="2021-04-27T21:25:21.769" v="2" actId="2696"/>
        <pc:sldMkLst>
          <pc:docMk/>
          <pc:sldMk cId="3208846793" sldId="397"/>
        </pc:sldMkLst>
      </pc:sldChg>
      <pc:sldChg chg="del">
        <pc:chgData name="Roderval Marcelino" userId="9790ed0c9341b7a8" providerId="LiveId" clId="{60810D7C-033D-40B0-B50D-C63404F3029F}" dt="2021-04-27T21:26:14.242" v="7" actId="2696"/>
        <pc:sldMkLst>
          <pc:docMk/>
          <pc:sldMk cId="704112114" sldId="400"/>
        </pc:sldMkLst>
      </pc:sldChg>
      <pc:sldChg chg="del">
        <pc:chgData name="Roderval Marcelino" userId="9790ed0c9341b7a8" providerId="LiveId" clId="{60810D7C-033D-40B0-B50D-C63404F3029F}" dt="2021-04-27T21:26:14.242" v="7" actId="2696"/>
        <pc:sldMkLst>
          <pc:docMk/>
          <pc:sldMk cId="2255399180" sldId="401"/>
        </pc:sldMkLst>
      </pc:sldChg>
      <pc:sldChg chg="del">
        <pc:chgData name="Roderval Marcelino" userId="9790ed0c9341b7a8" providerId="LiveId" clId="{60810D7C-033D-40B0-B50D-C63404F3029F}" dt="2021-04-27T21:26:14.242" v="7" actId="2696"/>
        <pc:sldMkLst>
          <pc:docMk/>
          <pc:sldMk cId="766063213" sldId="402"/>
        </pc:sldMkLst>
      </pc:sldChg>
      <pc:sldChg chg="add del">
        <pc:chgData name="Roderval Marcelino" userId="9790ed0c9341b7a8" providerId="LiveId" clId="{60810D7C-033D-40B0-B50D-C63404F3029F}" dt="2021-04-27T21:25:21.769" v="2" actId="2696"/>
        <pc:sldMkLst>
          <pc:docMk/>
          <pc:sldMk cId="3054184328" sldId="403"/>
        </pc:sldMkLst>
      </pc:sldChg>
      <pc:sldChg chg="del">
        <pc:chgData name="Roderval Marcelino" userId="9790ed0c9341b7a8" providerId="LiveId" clId="{60810D7C-033D-40B0-B50D-C63404F3029F}" dt="2021-04-27T21:26:14.242" v="7" actId="2696"/>
        <pc:sldMkLst>
          <pc:docMk/>
          <pc:sldMk cId="2832611995" sldId="404"/>
        </pc:sldMkLst>
      </pc:sldChg>
      <pc:sldChg chg="add del">
        <pc:chgData name="Roderval Marcelino" userId="9790ed0c9341b7a8" providerId="LiveId" clId="{60810D7C-033D-40B0-B50D-C63404F3029F}" dt="2021-04-27T21:25:21.769" v="2" actId="2696"/>
        <pc:sldMkLst>
          <pc:docMk/>
          <pc:sldMk cId="2293358892" sldId="405"/>
        </pc:sldMkLst>
      </pc:sldChg>
      <pc:sldChg chg="del">
        <pc:chgData name="Roderval Marcelino" userId="9790ed0c9341b7a8" providerId="LiveId" clId="{60810D7C-033D-40B0-B50D-C63404F3029F}" dt="2021-04-27T21:26:14.242" v="7" actId="2696"/>
        <pc:sldMkLst>
          <pc:docMk/>
          <pc:sldMk cId="3583124028" sldId="406"/>
        </pc:sldMkLst>
      </pc:sldChg>
      <pc:sldChg chg="del">
        <pc:chgData name="Roderval Marcelino" userId="9790ed0c9341b7a8" providerId="LiveId" clId="{60810D7C-033D-40B0-B50D-C63404F3029F}" dt="2021-04-27T21:26:14.242" v="7" actId="2696"/>
        <pc:sldMkLst>
          <pc:docMk/>
          <pc:sldMk cId="68436635" sldId="407"/>
        </pc:sldMkLst>
      </pc:sldChg>
      <pc:sldChg chg="addSp delSp modSp mod">
        <pc:chgData name="Roderval Marcelino" userId="9790ed0c9341b7a8" providerId="LiveId" clId="{60810D7C-033D-40B0-B50D-C63404F3029F}" dt="2021-04-27T21:45:32.105" v="158" actId="1076"/>
        <pc:sldMkLst>
          <pc:docMk/>
          <pc:sldMk cId="658292148" sldId="408"/>
        </pc:sldMkLst>
        <pc:spChg chg="del">
          <ac:chgData name="Roderval Marcelino" userId="9790ed0c9341b7a8" providerId="LiveId" clId="{60810D7C-033D-40B0-B50D-C63404F3029F}" dt="2021-04-27T21:28:12.936" v="12" actId="478"/>
          <ac:spMkLst>
            <pc:docMk/>
            <pc:sldMk cId="658292148" sldId="408"/>
            <ac:spMk id="2" creationId="{00000000-0000-0000-0000-000000000000}"/>
          </ac:spMkLst>
        </pc:spChg>
        <pc:picChg chg="add mod">
          <ac:chgData name="Roderval Marcelino" userId="9790ed0c9341b7a8" providerId="LiveId" clId="{60810D7C-033D-40B0-B50D-C63404F3029F}" dt="2021-04-27T21:45:32.105" v="158" actId="1076"/>
          <ac:picMkLst>
            <pc:docMk/>
            <pc:sldMk cId="658292148" sldId="408"/>
            <ac:picMk id="6" creationId="{8C12C0E4-6194-43A7-881E-B11107D34D5C}"/>
          </ac:picMkLst>
        </pc:picChg>
        <pc:picChg chg="del">
          <ac:chgData name="Roderval Marcelino" userId="9790ed0c9341b7a8" providerId="LiveId" clId="{60810D7C-033D-40B0-B50D-C63404F3029F}" dt="2021-04-27T21:45:15.064" v="150" actId="478"/>
          <ac:picMkLst>
            <pc:docMk/>
            <pc:sldMk cId="658292148" sldId="408"/>
            <ac:picMk id="9" creationId="{00000000-0000-0000-0000-000000000000}"/>
          </ac:picMkLst>
        </pc:picChg>
        <pc:picChg chg="mod">
          <ac:chgData name="Roderval Marcelino" userId="9790ed0c9341b7a8" providerId="LiveId" clId="{60810D7C-033D-40B0-B50D-C63404F3029F}" dt="2021-04-27T21:45:27.422" v="156" actId="1076"/>
          <ac:picMkLst>
            <pc:docMk/>
            <pc:sldMk cId="658292148" sldId="408"/>
            <ac:picMk id="10" creationId="{00000000-0000-0000-0000-000000000000}"/>
          </ac:picMkLst>
        </pc:picChg>
        <pc:picChg chg="add mod">
          <ac:chgData name="Roderval Marcelino" userId="9790ed0c9341b7a8" providerId="LiveId" clId="{60810D7C-033D-40B0-B50D-C63404F3029F}" dt="2021-04-27T21:45:23.285" v="154" actId="1076"/>
          <ac:picMkLst>
            <pc:docMk/>
            <pc:sldMk cId="658292148" sldId="408"/>
            <ac:picMk id="11" creationId="{62568548-8FE1-4301-81D6-F7B83ACAEC36}"/>
          </ac:picMkLst>
        </pc:picChg>
      </pc:sldChg>
      <pc:sldChg chg="addSp delSp modSp add mod">
        <pc:chgData name="Roderval Marcelino" userId="9790ed0c9341b7a8" providerId="LiveId" clId="{60810D7C-033D-40B0-B50D-C63404F3029F}" dt="2021-04-27T21:42:29.488" v="145" actId="20577"/>
        <pc:sldMkLst>
          <pc:docMk/>
          <pc:sldMk cId="3099880371" sldId="409"/>
        </pc:sldMkLst>
        <pc:spChg chg="add mod">
          <ac:chgData name="Roderval Marcelino" userId="9790ed0c9341b7a8" providerId="LiveId" clId="{60810D7C-033D-40B0-B50D-C63404F3029F}" dt="2021-04-27T21:42:29.488" v="145" actId="20577"/>
          <ac:spMkLst>
            <pc:docMk/>
            <pc:sldMk cId="3099880371" sldId="409"/>
            <ac:spMk id="16" creationId="{49EB54FA-0789-4C66-99AE-5C2A30CCA1E4}"/>
          </ac:spMkLst>
        </pc:spChg>
        <pc:picChg chg="add mod">
          <ac:chgData name="Roderval Marcelino" userId="9790ed0c9341b7a8" providerId="LiveId" clId="{60810D7C-033D-40B0-B50D-C63404F3029F}" dt="2021-04-27T21:41:38.216" v="126" actId="1076"/>
          <ac:picMkLst>
            <pc:docMk/>
            <pc:sldMk cId="3099880371" sldId="409"/>
            <ac:picMk id="3" creationId="{BB3768AB-3499-4F57-B969-BC23842C67D0}"/>
          </ac:picMkLst>
        </pc:picChg>
        <pc:picChg chg="add mod">
          <ac:chgData name="Roderval Marcelino" userId="9790ed0c9341b7a8" providerId="LiveId" clId="{60810D7C-033D-40B0-B50D-C63404F3029F}" dt="2021-04-27T21:41:52.960" v="133" actId="1076"/>
          <ac:picMkLst>
            <pc:docMk/>
            <pc:sldMk cId="3099880371" sldId="409"/>
            <ac:picMk id="8" creationId="{2B10C1D0-4D16-4D53-B93C-F8C2AED44465}"/>
          </ac:picMkLst>
        </pc:picChg>
        <pc:picChg chg="del">
          <ac:chgData name="Roderval Marcelino" userId="9790ed0c9341b7a8" providerId="LiveId" clId="{60810D7C-033D-40B0-B50D-C63404F3029F}" dt="2021-04-27T21:36:25.091" v="15" actId="478"/>
          <ac:picMkLst>
            <pc:docMk/>
            <pc:sldMk cId="3099880371" sldId="409"/>
            <ac:picMk id="9" creationId="{00000000-0000-0000-0000-000000000000}"/>
          </ac:picMkLst>
        </pc:picChg>
        <pc:picChg chg="del">
          <ac:chgData name="Roderval Marcelino" userId="9790ed0c9341b7a8" providerId="LiveId" clId="{60810D7C-033D-40B0-B50D-C63404F3029F}" dt="2021-04-27T21:36:24.330" v="14" actId="478"/>
          <ac:picMkLst>
            <pc:docMk/>
            <pc:sldMk cId="3099880371" sldId="409"/>
            <ac:picMk id="10" creationId="{00000000-0000-0000-0000-000000000000}"/>
          </ac:picMkLst>
        </pc:picChg>
        <pc:picChg chg="add mod">
          <ac:chgData name="Roderval Marcelino" userId="9790ed0c9341b7a8" providerId="LiveId" clId="{60810D7C-033D-40B0-B50D-C63404F3029F}" dt="2021-04-27T21:41:54.938" v="134" actId="1076"/>
          <ac:picMkLst>
            <pc:docMk/>
            <pc:sldMk cId="3099880371" sldId="409"/>
            <ac:picMk id="12" creationId="{0D50F138-C7E0-482F-B366-5E0E90CD0D07}"/>
          </ac:picMkLst>
        </pc:picChg>
        <pc:picChg chg="add mod">
          <ac:chgData name="Roderval Marcelino" userId="9790ed0c9341b7a8" providerId="LiveId" clId="{60810D7C-033D-40B0-B50D-C63404F3029F}" dt="2021-04-27T21:41:57.183" v="136" actId="1076"/>
          <ac:picMkLst>
            <pc:docMk/>
            <pc:sldMk cId="3099880371" sldId="409"/>
            <ac:picMk id="14" creationId="{D0178AD9-D813-486E-80E3-931C0C52B0C0}"/>
          </ac:picMkLst>
        </pc:picChg>
        <pc:picChg chg="add mod">
          <ac:chgData name="Roderval Marcelino" userId="9790ed0c9341b7a8" providerId="LiveId" clId="{60810D7C-033D-40B0-B50D-C63404F3029F}" dt="2021-04-27T21:41:24.304" v="120" actId="1076"/>
          <ac:picMkLst>
            <pc:docMk/>
            <pc:sldMk cId="3099880371" sldId="409"/>
            <ac:picMk id="17" creationId="{4BE0A9E0-0369-4701-95A7-EA63F4A2BBD4}"/>
          </ac:picMkLst>
        </pc:picChg>
      </pc:sldChg>
      <pc:sldChg chg="add del">
        <pc:chgData name="Roderval Marcelino" userId="9790ed0c9341b7a8" providerId="LiveId" clId="{60810D7C-033D-40B0-B50D-C63404F3029F}" dt="2021-04-27T21:25:21.769" v="2" actId="2696"/>
        <pc:sldMkLst>
          <pc:docMk/>
          <pc:sldMk cId="3876982910" sldId="409"/>
        </pc:sldMkLst>
      </pc:sldChg>
      <pc:sldChg chg="add del">
        <pc:chgData name="Roderval Marcelino" userId="9790ed0c9341b7a8" providerId="LiveId" clId="{60810D7C-033D-40B0-B50D-C63404F3029F}" dt="2021-04-27T21:25:21.769" v="2" actId="2696"/>
        <pc:sldMkLst>
          <pc:docMk/>
          <pc:sldMk cId="3102285716" sldId="410"/>
        </pc:sldMkLst>
      </pc:sldChg>
      <pc:sldChg chg="add del">
        <pc:chgData name="Roderval Marcelino" userId="9790ed0c9341b7a8" providerId="LiveId" clId="{60810D7C-033D-40B0-B50D-C63404F3029F}" dt="2021-04-27T21:25:21.769" v="2" actId="2696"/>
        <pc:sldMkLst>
          <pc:docMk/>
          <pc:sldMk cId="375887264" sldId="411"/>
        </pc:sldMkLst>
      </pc:sldChg>
      <pc:sldChg chg="add del">
        <pc:chgData name="Roderval Marcelino" userId="9790ed0c9341b7a8" providerId="LiveId" clId="{60810D7C-033D-40B0-B50D-C63404F3029F}" dt="2021-04-27T21:25:21.769" v="2" actId="2696"/>
        <pc:sldMkLst>
          <pc:docMk/>
          <pc:sldMk cId="4140368686" sldId="412"/>
        </pc:sldMkLst>
      </pc:sldChg>
      <pc:sldChg chg="add del">
        <pc:chgData name="Roderval Marcelino" userId="9790ed0c9341b7a8" providerId="LiveId" clId="{60810D7C-033D-40B0-B50D-C63404F3029F}" dt="2021-04-27T21:25:21.769" v="2" actId="2696"/>
        <pc:sldMkLst>
          <pc:docMk/>
          <pc:sldMk cId="3763300984" sldId="413"/>
        </pc:sldMkLst>
      </pc:sldChg>
      <pc:sldChg chg="add del">
        <pc:chgData name="Roderval Marcelino" userId="9790ed0c9341b7a8" providerId="LiveId" clId="{60810D7C-033D-40B0-B50D-C63404F3029F}" dt="2021-04-27T21:25:21.769" v="2" actId="2696"/>
        <pc:sldMkLst>
          <pc:docMk/>
          <pc:sldMk cId="1554031960" sldId="414"/>
        </pc:sldMkLst>
      </pc:sldChg>
      <pc:sldChg chg="add del">
        <pc:chgData name="Roderval Marcelino" userId="9790ed0c9341b7a8" providerId="LiveId" clId="{60810D7C-033D-40B0-B50D-C63404F3029F}" dt="2021-04-27T21:25:21.769" v="2" actId="2696"/>
        <pc:sldMkLst>
          <pc:docMk/>
          <pc:sldMk cId="4252621280" sldId="415"/>
        </pc:sldMkLst>
      </pc:sldChg>
      <pc:sldChg chg="add del">
        <pc:chgData name="Roderval Marcelino" userId="9790ed0c9341b7a8" providerId="LiveId" clId="{60810D7C-033D-40B0-B50D-C63404F3029F}" dt="2021-04-27T21:25:21.769" v="2" actId="2696"/>
        <pc:sldMkLst>
          <pc:docMk/>
          <pc:sldMk cId="1246987743" sldId="416"/>
        </pc:sldMkLst>
      </pc:sldChg>
      <pc:sldChg chg="add del">
        <pc:chgData name="Roderval Marcelino" userId="9790ed0c9341b7a8" providerId="LiveId" clId="{60810D7C-033D-40B0-B50D-C63404F3029F}" dt="2021-04-27T21:25:21.769" v="2" actId="2696"/>
        <pc:sldMkLst>
          <pc:docMk/>
          <pc:sldMk cId="78571916" sldId="417"/>
        </pc:sldMkLst>
      </pc:sldChg>
      <pc:sldChg chg="add del">
        <pc:chgData name="Roderval Marcelino" userId="9790ed0c9341b7a8" providerId="LiveId" clId="{60810D7C-033D-40B0-B50D-C63404F3029F}" dt="2021-04-27T21:25:21.769" v="2" actId="2696"/>
        <pc:sldMkLst>
          <pc:docMk/>
          <pc:sldMk cId="1542017328" sldId="418"/>
        </pc:sldMkLst>
      </pc:sldChg>
      <pc:sldChg chg="add del">
        <pc:chgData name="Roderval Marcelino" userId="9790ed0c9341b7a8" providerId="LiveId" clId="{60810D7C-033D-40B0-B50D-C63404F3029F}" dt="2021-04-27T21:25:21.769" v="2" actId="2696"/>
        <pc:sldMkLst>
          <pc:docMk/>
          <pc:sldMk cId="2014698281" sldId="419"/>
        </pc:sldMkLst>
      </pc:sldChg>
      <pc:sldChg chg="add del">
        <pc:chgData name="Roderval Marcelino" userId="9790ed0c9341b7a8" providerId="LiveId" clId="{60810D7C-033D-40B0-B50D-C63404F3029F}" dt="2021-04-27T21:25:21.769" v="2" actId="2696"/>
        <pc:sldMkLst>
          <pc:docMk/>
          <pc:sldMk cId="4208969962" sldId="420"/>
        </pc:sldMkLst>
      </pc:sldChg>
      <pc:sldChg chg="add del">
        <pc:chgData name="Roderval Marcelino" userId="9790ed0c9341b7a8" providerId="LiveId" clId="{60810D7C-033D-40B0-B50D-C63404F3029F}" dt="2021-04-27T21:25:21.769" v="2" actId="2696"/>
        <pc:sldMkLst>
          <pc:docMk/>
          <pc:sldMk cId="1598831203" sldId="421"/>
        </pc:sldMkLst>
      </pc:sldChg>
      <pc:sldChg chg="add del">
        <pc:chgData name="Roderval Marcelino" userId="9790ed0c9341b7a8" providerId="LiveId" clId="{60810D7C-033D-40B0-B50D-C63404F3029F}" dt="2021-04-27T21:25:21.769" v="2" actId="2696"/>
        <pc:sldMkLst>
          <pc:docMk/>
          <pc:sldMk cId="3220897255" sldId="4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736F8C-9231-42EF-B335-94DE5C20E902}" type="datetimeFigureOut">
              <a:rPr lang="pt-BR" smtClean="0"/>
              <a:pPr/>
              <a:t>27/04/2021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E45C8-8FA0-4A6F-B5BB-4C475DEF2CF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09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2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428992" y="6492875"/>
            <a:ext cx="2133600" cy="365125"/>
          </a:xfrm>
        </p:spPr>
        <p:txBody>
          <a:bodyPr/>
          <a:lstStyle>
            <a:lvl1pPr algn="ctr">
              <a:defRPr sz="1600" b="1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de cantos arredondados 9"/>
          <p:cNvSpPr/>
          <p:nvPr userDrawn="1"/>
        </p:nvSpPr>
        <p:spPr>
          <a:xfrm>
            <a:off x="142844" y="928670"/>
            <a:ext cx="8858312" cy="5429288"/>
          </a:xfrm>
          <a:prstGeom prst="roundRect">
            <a:avLst>
              <a:gd name="adj" fmla="val 1754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ponta_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49512" y="0"/>
            <a:ext cx="3994488" cy="85723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394665"/>
            <a:ext cx="806216" cy="4128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0"/>
            <a:ext cx="5000660" cy="857232"/>
          </a:xfrm>
        </p:spPr>
        <p:txBody>
          <a:bodyPr>
            <a:noAutofit/>
          </a:bodyPr>
          <a:lstStyle>
            <a:lvl1pPr algn="l">
              <a:defRPr sz="26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357850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1pPr>
            <a:lvl2pPr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2pPr>
            <a:lvl3pPr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3pPr>
            <a:lvl4pPr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4pPr>
            <a:lvl5pPr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214678" y="6492875"/>
            <a:ext cx="2133600" cy="365125"/>
          </a:xfrm>
        </p:spPr>
        <p:txBody>
          <a:bodyPr/>
          <a:lstStyle>
            <a:lvl1pPr algn="ctr">
              <a:defRPr sz="1400" b="1">
                <a:solidFill>
                  <a:srgbClr val="000066"/>
                </a:solidFill>
              </a:defRPr>
            </a:lvl1pPr>
          </a:lstStyle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de cantos arredondados 9"/>
          <p:cNvSpPr/>
          <p:nvPr userDrawn="1"/>
        </p:nvSpPr>
        <p:spPr>
          <a:xfrm>
            <a:off x="142844" y="928670"/>
            <a:ext cx="8858312" cy="5429288"/>
          </a:xfrm>
          <a:prstGeom prst="roundRect">
            <a:avLst>
              <a:gd name="adj" fmla="val 1754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ponta_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49512" y="0"/>
            <a:ext cx="3994488" cy="85723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394665"/>
            <a:ext cx="806216" cy="4128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9512" y="2564904"/>
            <a:ext cx="87849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Microprocessadores e Microcontroladores</a:t>
            </a:r>
          </a:p>
          <a:p>
            <a:pPr algn="ctr"/>
            <a:r>
              <a:rPr lang="pt-BR" sz="2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DEC7511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42844" y="4902259"/>
            <a:ext cx="885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  <a:p>
            <a:pPr algn="ctr"/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Prof. Roderval Marcelino, Dr. </a:t>
            </a:r>
          </a:p>
        </p:txBody>
      </p:sp>
      <p:pic>
        <p:nvPicPr>
          <p:cNvPr id="4" name="Imagem 3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7715355" cy="85723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23528" y="214290"/>
            <a:ext cx="56157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Universidade Federal de Santa Catarina</a:t>
            </a:r>
          </a:p>
        </p:txBody>
      </p:sp>
      <p:sp>
        <p:nvSpPr>
          <p:cNvPr id="6" name="Retângulo 5"/>
          <p:cNvSpPr/>
          <p:nvPr/>
        </p:nvSpPr>
        <p:spPr>
          <a:xfrm>
            <a:off x="142844" y="928670"/>
            <a:ext cx="885831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Engenharia da Computação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</a:t>
            </a:fld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131840" y="4149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7504" y="4057908"/>
            <a:ext cx="8858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Linguagem C para PIC</a:t>
            </a:r>
          </a:p>
          <a:p>
            <a:pPr algn="ctr"/>
            <a:r>
              <a:rPr lang="pt-BR" sz="2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LCD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507" y="0"/>
            <a:ext cx="7715355" cy="857231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0"/>
            <a:ext cx="8029556" cy="857232"/>
          </a:xfrm>
          <a:noFill/>
        </p:spPr>
        <p:txBody>
          <a:bodyPr/>
          <a:lstStyle/>
          <a:p>
            <a:r>
              <a:rPr lang="pt-BR" altLang="pt-BR" sz="3400" dirty="0">
                <a:solidFill>
                  <a:schemeClr val="bg1"/>
                </a:solidFill>
              </a:rPr>
              <a:t>LCD-Display de Cristal Líquido</a:t>
            </a:r>
            <a:endParaRPr lang="pt-BR" sz="3400" dirty="0">
              <a:solidFill>
                <a:schemeClr val="bg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B3768AB-3499-4F57-B969-BC23842C6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462" y="1837456"/>
            <a:ext cx="1470787" cy="106689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B10C1D0-4D16-4D53-B93C-F8C2AED44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0671" y="2583684"/>
            <a:ext cx="1281092" cy="128109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D50F138-C7E0-482F-B366-5E0E90CD0D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1364" y="4011839"/>
            <a:ext cx="1607959" cy="952583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0178AD9-D813-486E-80E3-931C0C52B0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5936" y="3573016"/>
            <a:ext cx="2423577" cy="2629127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49EB54FA-0789-4C66-99AE-5C2A30CCA1E4}"/>
              </a:ext>
            </a:extLst>
          </p:cNvPr>
          <p:cNvSpPr txBox="1"/>
          <p:nvPr/>
        </p:nvSpPr>
        <p:spPr>
          <a:xfrm>
            <a:off x="447007" y="1268760"/>
            <a:ext cx="2645732" cy="4865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pt-BR" alt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LCD Alfanumérico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pt-BR" altLang="pt-BR" sz="22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pt-BR" altLang="pt-BR" sz="22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pt-BR" alt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LCD Gráfico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pt-BR" altLang="pt-BR" sz="22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pt-BR" altLang="pt-BR" sz="22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pt-BR" alt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OLED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pt-BR" altLang="pt-BR" sz="22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pt-BR" altLang="pt-BR" sz="22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pt-BR" alt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TFT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pt-BR" altLang="pt-BR" sz="22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pt-BR" altLang="pt-BR" sz="22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pt-BR" alt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Touch </a:t>
            </a:r>
            <a:r>
              <a:rPr lang="pt-BR" altLang="pt-BR" sz="22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Screen</a:t>
            </a:r>
            <a:endParaRPr lang="pt-BR" altLang="pt-BR" sz="22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pic>
        <p:nvPicPr>
          <p:cNvPr id="17" name="Picture 7" descr="LCD1610 Allelectronics.JPG">
            <a:extLst>
              <a:ext uri="{FF2B5EF4-FFF2-40B4-BE49-F238E27FC236}">
                <a16:creationId xmlns:a16="http://schemas.microsoft.com/office/drawing/2014/main" id="{4BE0A9E0-0369-4701-95A7-EA63F4A2BBD4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353311" y="1119279"/>
            <a:ext cx="1331006" cy="84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80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507" y="0"/>
            <a:ext cx="7715355" cy="857231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0"/>
            <a:ext cx="8029556" cy="857232"/>
          </a:xfrm>
          <a:noFill/>
        </p:spPr>
        <p:txBody>
          <a:bodyPr/>
          <a:lstStyle/>
          <a:p>
            <a:r>
              <a:rPr lang="pt-BR" altLang="pt-BR" sz="3400" dirty="0">
                <a:solidFill>
                  <a:schemeClr val="bg1"/>
                </a:solidFill>
              </a:rPr>
              <a:t>LCD-Display de Cristal Líquido</a:t>
            </a:r>
            <a:endParaRPr lang="pt-BR" sz="3400" dirty="0">
              <a:solidFill>
                <a:schemeClr val="bg1"/>
              </a:solidFill>
            </a:endParaRPr>
          </a:p>
        </p:txBody>
      </p:sp>
      <p:pic>
        <p:nvPicPr>
          <p:cNvPr id="10" name="Picture 7" descr="LCD1610 Allelectronic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226" y="1410457"/>
            <a:ext cx="3276396" cy="207032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C12C0E4-6194-43A7-881E-B11107D34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8" y="3952572"/>
            <a:ext cx="2194816" cy="187732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2568548-8FE1-4301-81D6-F7B83ACAEC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8278" y="1844824"/>
            <a:ext cx="2966349" cy="133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292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507" y="0"/>
            <a:ext cx="7715355" cy="857231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0"/>
            <a:ext cx="8029556" cy="857232"/>
          </a:xfrm>
          <a:noFill/>
        </p:spPr>
        <p:txBody>
          <a:bodyPr/>
          <a:lstStyle/>
          <a:p>
            <a:r>
              <a:rPr lang="pt-BR" altLang="pt-BR" sz="3400" dirty="0">
                <a:solidFill>
                  <a:schemeClr val="bg1"/>
                </a:solidFill>
              </a:rPr>
              <a:t>LCD-Display de Cristal Líquido</a:t>
            </a:r>
            <a:endParaRPr lang="pt-BR" sz="3400" dirty="0">
              <a:solidFill>
                <a:schemeClr val="bg1"/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37" y="980728"/>
            <a:ext cx="7164859" cy="4909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2031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507" y="0"/>
            <a:ext cx="7715355" cy="857231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0"/>
            <a:ext cx="8029556" cy="857232"/>
          </a:xfrm>
          <a:noFill/>
        </p:spPr>
        <p:txBody>
          <a:bodyPr/>
          <a:lstStyle/>
          <a:p>
            <a:r>
              <a:rPr lang="pt-BR" altLang="pt-BR" sz="3400" dirty="0">
                <a:solidFill>
                  <a:schemeClr val="bg1"/>
                </a:solidFill>
              </a:rPr>
              <a:t>Exercício</a:t>
            </a:r>
            <a:endParaRPr lang="pt-BR" sz="3400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04825" y="1763713"/>
            <a:ext cx="8099623" cy="32494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pt-BR" altLang="pt-BR" dirty="0"/>
              <a:t>Desenvolver um sistema embarcado que será um relógio digital. O LCD mostrará as horas. Usar timer.</a:t>
            </a:r>
          </a:p>
          <a:p>
            <a:pPr>
              <a:buFont typeface="Wingdings" pitchFamily="2" charset="2"/>
              <a:buChar char="§"/>
            </a:pPr>
            <a:r>
              <a:rPr lang="pt-BR" altLang="pt-BR" dirty="0"/>
              <a:t>Deverá ter um botão que entra em modo de ajuste das horas. (</a:t>
            </a:r>
            <a:r>
              <a:rPr lang="pt-BR" altLang="pt-BR" dirty="0" err="1"/>
              <a:t>sel</a:t>
            </a:r>
            <a:r>
              <a:rPr lang="pt-BR" altLang="pt-BR" dirty="0"/>
              <a:t>)</a:t>
            </a:r>
          </a:p>
          <a:p>
            <a:pPr>
              <a:buFont typeface="Wingdings" pitchFamily="2" charset="2"/>
              <a:buChar char="§"/>
            </a:pPr>
            <a:r>
              <a:rPr lang="pt-BR" altLang="pt-BR" dirty="0"/>
              <a:t>Deverá ter dois botões de incremento e decremento</a:t>
            </a:r>
          </a:p>
          <a:p>
            <a:pPr>
              <a:buFont typeface="Wingdings" pitchFamily="2" charset="2"/>
              <a:buChar char="§"/>
            </a:pPr>
            <a:r>
              <a:rPr lang="pt-BR" altLang="pt-BR" dirty="0"/>
              <a:t>Ao pressionar </a:t>
            </a:r>
            <a:r>
              <a:rPr lang="pt-BR" altLang="pt-BR" dirty="0" err="1"/>
              <a:t>sel</a:t>
            </a:r>
            <a:r>
              <a:rPr lang="pt-BR" altLang="pt-BR" dirty="0"/>
              <a:t> ativa o ajuste da hora.</a:t>
            </a:r>
          </a:p>
          <a:p>
            <a:pPr>
              <a:buFont typeface="Wingdings" pitchFamily="2" charset="2"/>
              <a:buChar char="§"/>
            </a:pPr>
            <a:r>
              <a:rPr lang="pt-BR" altLang="pt-BR" dirty="0"/>
              <a:t>Pressionando </a:t>
            </a:r>
            <a:r>
              <a:rPr lang="pt-BR" altLang="pt-BR" dirty="0" err="1"/>
              <a:t>sel</a:t>
            </a:r>
            <a:r>
              <a:rPr lang="pt-BR" altLang="pt-BR" dirty="0"/>
              <a:t> novamente ativa o ajuste do minuto</a:t>
            </a:r>
          </a:p>
          <a:p>
            <a:pPr>
              <a:buFont typeface="Wingdings" pitchFamily="2" charset="2"/>
              <a:buChar char="§"/>
            </a:pPr>
            <a:r>
              <a:rPr lang="pt-BR" altLang="pt-BR" dirty="0"/>
              <a:t>Depois os segundos</a:t>
            </a:r>
          </a:p>
          <a:p>
            <a:pPr>
              <a:buFont typeface="Wingdings" pitchFamily="2" charset="2"/>
              <a:buChar char="§"/>
            </a:pPr>
            <a:r>
              <a:rPr lang="pt-BR" altLang="pt-BR" dirty="0"/>
              <a:t>Apertando mais uma vez no </a:t>
            </a:r>
            <a:r>
              <a:rPr lang="pt-BR" altLang="pt-BR" dirty="0" err="1"/>
              <a:t>sel</a:t>
            </a:r>
            <a:r>
              <a:rPr lang="pt-BR" altLang="pt-BR" dirty="0"/>
              <a:t> ele volta para a hora atualizada</a:t>
            </a:r>
          </a:p>
        </p:txBody>
      </p:sp>
    </p:spTree>
    <p:extLst>
      <p:ext uri="{BB962C8B-B14F-4D97-AF65-F5344CB8AC3E}">
        <p14:creationId xmlns:p14="http://schemas.microsoft.com/office/powerpoint/2010/main" val="141049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6</a:t>
            </a:fld>
            <a:endParaRPr lang="pt-BR"/>
          </a:p>
        </p:txBody>
      </p:sp>
      <p:pic>
        <p:nvPicPr>
          <p:cNvPr id="5" name="Imagem 4" descr="MC900439257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67744" y="1052736"/>
            <a:ext cx="5160636" cy="516063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647788" y="3731280"/>
            <a:ext cx="44234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Final do Tópico:  </a:t>
            </a:r>
            <a:r>
              <a:rPr lang="pt-BR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Linguagem C para PIC</a:t>
            </a:r>
          </a:p>
          <a:p>
            <a:pPr algn="ctr"/>
            <a:r>
              <a:rPr lang="pt-BR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LCD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26523</TotalTime>
  <Words>135</Words>
  <Application>Microsoft Office PowerPoint</Application>
  <PresentationFormat>Apresentação na tela (4:3)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Arial Narrow</vt:lpstr>
      <vt:lpstr>Calibri</vt:lpstr>
      <vt:lpstr>Wingdings</vt:lpstr>
      <vt:lpstr>Tema do Office</vt:lpstr>
      <vt:lpstr>Apresentação do PowerPoint</vt:lpstr>
      <vt:lpstr>LCD-Display de Cristal Líquido</vt:lpstr>
      <vt:lpstr>LCD-Display de Cristal Líquido</vt:lpstr>
      <vt:lpstr>LCD-Display de Cristal Líquido</vt:lpstr>
      <vt:lpstr>Exercício</vt:lpstr>
      <vt:lpstr>Apresentação do PowerPoint</vt:lpstr>
    </vt:vector>
  </TitlesOfParts>
  <Company>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Juarez Bento da Silva</dc:creator>
  <cp:lastModifiedBy>Roderval Marcelino</cp:lastModifiedBy>
  <cp:revision>403</cp:revision>
  <dcterms:created xsi:type="dcterms:W3CDTF">2011-06-02T18:58:43Z</dcterms:created>
  <dcterms:modified xsi:type="dcterms:W3CDTF">2021-04-27T21:45:40Z</dcterms:modified>
</cp:coreProperties>
</file>