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0080625" cy="4932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07218"/>
            <a:ext cx="7560469" cy="1717193"/>
          </a:xfrm>
        </p:spPr>
        <p:txBody>
          <a:bodyPr anchor="b"/>
          <a:lstStyle>
            <a:lvl1pPr algn="ctr">
              <a:defRPr sz="4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590632"/>
            <a:ext cx="7560469" cy="1190846"/>
          </a:xfrm>
        </p:spPr>
        <p:txBody>
          <a:bodyPr/>
          <a:lstStyle>
            <a:lvl1pPr marL="0" indent="0" algn="ctr">
              <a:buNone/>
              <a:defRPr sz="1726"/>
            </a:lvl1pPr>
            <a:lvl2pPr marL="328818" indent="0" algn="ctr">
              <a:buNone/>
              <a:defRPr sz="1438"/>
            </a:lvl2pPr>
            <a:lvl3pPr marL="657636" indent="0" algn="ctr">
              <a:buNone/>
              <a:defRPr sz="1295"/>
            </a:lvl3pPr>
            <a:lvl4pPr marL="986455" indent="0" algn="ctr">
              <a:buNone/>
              <a:defRPr sz="1151"/>
            </a:lvl4pPr>
            <a:lvl5pPr marL="1315273" indent="0" algn="ctr">
              <a:buNone/>
              <a:defRPr sz="1151"/>
            </a:lvl5pPr>
            <a:lvl6pPr marL="1644091" indent="0" algn="ctr">
              <a:buNone/>
              <a:defRPr sz="1151"/>
            </a:lvl6pPr>
            <a:lvl7pPr marL="1972909" indent="0" algn="ctr">
              <a:buNone/>
              <a:defRPr sz="1151"/>
            </a:lvl7pPr>
            <a:lvl8pPr marL="2301728" indent="0" algn="ctr">
              <a:buNone/>
              <a:defRPr sz="1151"/>
            </a:lvl8pPr>
            <a:lvl9pPr marL="2630546" indent="0" algn="ctr">
              <a:buNone/>
              <a:defRPr sz="115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2602"/>
            <a:ext cx="2173635" cy="4179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2602"/>
            <a:ext cx="6394896" cy="4179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29666"/>
            <a:ext cx="8694539" cy="2051726"/>
          </a:xfrm>
        </p:spPr>
        <p:txBody>
          <a:bodyPr anchor="b"/>
          <a:lstStyle>
            <a:lvl1pPr>
              <a:defRPr sz="4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00802"/>
            <a:ext cx="8694539" cy="1078954"/>
          </a:xfrm>
        </p:spPr>
        <p:txBody>
          <a:bodyPr/>
          <a:lstStyle>
            <a:lvl1pPr marL="0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1pPr>
            <a:lvl2pPr marL="328818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2pPr>
            <a:lvl3pPr marL="657636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3pPr>
            <a:lvl4pPr marL="986455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4pPr>
            <a:lvl5pPr marL="1315273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5pPr>
            <a:lvl6pPr marL="1644091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6pPr>
            <a:lvl7pPr marL="1972909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7pPr>
            <a:lvl8pPr marL="2301728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8pPr>
            <a:lvl9pPr marL="2630546" indent="0">
              <a:buNone/>
              <a:defRPr sz="11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13013"/>
            <a:ext cx="4284266" cy="31295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13013"/>
            <a:ext cx="4284266" cy="31295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2603"/>
            <a:ext cx="8694539" cy="953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09114"/>
            <a:ext cx="4264576" cy="592568"/>
          </a:xfrm>
        </p:spPr>
        <p:txBody>
          <a:bodyPr anchor="b"/>
          <a:lstStyle>
            <a:lvl1pPr marL="0" indent="0">
              <a:buNone/>
              <a:defRPr sz="1726" b="1"/>
            </a:lvl1pPr>
            <a:lvl2pPr marL="328818" indent="0">
              <a:buNone/>
              <a:defRPr sz="1438" b="1"/>
            </a:lvl2pPr>
            <a:lvl3pPr marL="657636" indent="0">
              <a:buNone/>
              <a:defRPr sz="1295" b="1"/>
            </a:lvl3pPr>
            <a:lvl4pPr marL="986455" indent="0">
              <a:buNone/>
              <a:defRPr sz="1151" b="1"/>
            </a:lvl4pPr>
            <a:lvl5pPr marL="1315273" indent="0">
              <a:buNone/>
              <a:defRPr sz="1151" b="1"/>
            </a:lvl5pPr>
            <a:lvl6pPr marL="1644091" indent="0">
              <a:buNone/>
              <a:defRPr sz="1151" b="1"/>
            </a:lvl6pPr>
            <a:lvl7pPr marL="1972909" indent="0">
              <a:buNone/>
              <a:defRPr sz="1151" b="1"/>
            </a:lvl7pPr>
            <a:lvl8pPr marL="2301728" indent="0">
              <a:buNone/>
              <a:defRPr sz="1151" b="1"/>
            </a:lvl8pPr>
            <a:lvl9pPr marL="2630546" indent="0">
              <a:buNone/>
              <a:defRPr sz="11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01682"/>
            <a:ext cx="4264576" cy="26500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09114"/>
            <a:ext cx="4285579" cy="592568"/>
          </a:xfrm>
        </p:spPr>
        <p:txBody>
          <a:bodyPr anchor="b"/>
          <a:lstStyle>
            <a:lvl1pPr marL="0" indent="0">
              <a:buNone/>
              <a:defRPr sz="1726" b="1"/>
            </a:lvl1pPr>
            <a:lvl2pPr marL="328818" indent="0">
              <a:buNone/>
              <a:defRPr sz="1438" b="1"/>
            </a:lvl2pPr>
            <a:lvl3pPr marL="657636" indent="0">
              <a:buNone/>
              <a:defRPr sz="1295" b="1"/>
            </a:lvl3pPr>
            <a:lvl4pPr marL="986455" indent="0">
              <a:buNone/>
              <a:defRPr sz="1151" b="1"/>
            </a:lvl4pPr>
            <a:lvl5pPr marL="1315273" indent="0">
              <a:buNone/>
              <a:defRPr sz="1151" b="1"/>
            </a:lvl5pPr>
            <a:lvl6pPr marL="1644091" indent="0">
              <a:buNone/>
              <a:defRPr sz="1151" b="1"/>
            </a:lvl6pPr>
            <a:lvl7pPr marL="1972909" indent="0">
              <a:buNone/>
              <a:defRPr sz="1151" b="1"/>
            </a:lvl7pPr>
            <a:lvl8pPr marL="2301728" indent="0">
              <a:buNone/>
              <a:defRPr sz="1151" b="1"/>
            </a:lvl8pPr>
            <a:lvl9pPr marL="2630546" indent="0">
              <a:buNone/>
              <a:defRPr sz="11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01682"/>
            <a:ext cx="4285579" cy="26500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8824"/>
            <a:ext cx="3251264" cy="1150885"/>
          </a:xfrm>
        </p:spPr>
        <p:txBody>
          <a:bodyPr anchor="b"/>
          <a:lstStyle>
            <a:lvl1pPr>
              <a:defRPr sz="23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10169"/>
            <a:ext cx="5103316" cy="3505175"/>
          </a:xfrm>
        </p:spPr>
        <p:txBody>
          <a:bodyPr/>
          <a:lstStyle>
            <a:lvl1pPr>
              <a:defRPr sz="2301"/>
            </a:lvl1pPr>
            <a:lvl2pPr>
              <a:defRPr sz="2014"/>
            </a:lvl2pPr>
            <a:lvl3pPr>
              <a:defRPr sz="1726"/>
            </a:lvl3pPr>
            <a:lvl4pPr>
              <a:defRPr sz="1438"/>
            </a:lvl4pPr>
            <a:lvl5pPr>
              <a:defRPr sz="1438"/>
            </a:lvl5pPr>
            <a:lvl6pPr>
              <a:defRPr sz="1438"/>
            </a:lvl6pPr>
            <a:lvl7pPr>
              <a:defRPr sz="1438"/>
            </a:lvl7pPr>
            <a:lvl8pPr>
              <a:defRPr sz="1438"/>
            </a:lvl8pPr>
            <a:lvl9pPr>
              <a:defRPr sz="14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79709"/>
            <a:ext cx="3251264" cy="2741344"/>
          </a:xfrm>
        </p:spPr>
        <p:txBody>
          <a:bodyPr/>
          <a:lstStyle>
            <a:lvl1pPr marL="0" indent="0">
              <a:buNone/>
              <a:defRPr sz="1151"/>
            </a:lvl1pPr>
            <a:lvl2pPr marL="328818" indent="0">
              <a:buNone/>
              <a:defRPr sz="1007"/>
            </a:lvl2pPr>
            <a:lvl3pPr marL="657636" indent="0">
              <a:buNone/>
              <a:defRPr sz="863"/>
            </a:lvl3pPr>
            <a:lvl4pPr marL="986455" indent="0">
              <a:buNone/>
              <a:defRPr sz="719"/>
            </a:lvl4pPr>
            <a:lvl5pPr marL="1315273" indent="0">
              <a:buNone/>
              <a:defRPr sz="719"/>
            </a:lvl5pPr>
            <a:lvl6pPr marL="1644091" indent="0">
              <a:buNone/>
              <a:defRPr sz="719"/>
            </a:lvl6pPr>
            <a:lvl7pPr marL="1972909" indent="0">
              <a:buNone/>
              <a:defRPr sz="719"/>
            </a:lvl7pPr>
            <a:lvl8pPr marL="2301728" indent="0">
              <a:buNone/>
              <a:defRPr sz="719"/>
            </a:lvl8pPr>
            <a:lvl9pPr marL="2630546" indent="0">
              <a:buNone/>
              <a:defRPr sz="7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8824"/>
            <a:ext cx="3251264" cy="1150885"/>
          </a:xfrm>
        </p:spPr>
        <p:txBody>
          <a:bodyPr anchor="b"/>
          <a:lstStyle>
            <a:lvl1pPr>
              <a:defRPr sz="23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10169"/>
            <a:ext cx="5103316" cy="3505175"/>
          </a:xfrm>
        </p:spPr>
        <p:txBody>
          <a:bodyPr anchor="t"/>
          <a:lstStyle>
            <a:lvl1pPr marL="0" indent="0">
              <a:buNone/>
              <a:defRPr sz="2301"/>
            </a:lvl1pPr>
            <a:lvl2pPr marL="328818" indent="0">
              <a:buNone/>
              <a:defRPr sz="2014"/>
            </a:lvl2pPr>
            <a:lvl3pPr marL="657636" indent="0">
              <a:buNone/>
              <a:defRPr sz="1726"/>
            </a:lvl3pPr>
            <a:lvl4pPr marL="986455" indent="0">
              <a:buNone/>
              <a:defRPr sz="1438"/>
            </a:lvl4pPr>
            <a:lvl5pPr marL="1315273" indent="0">
              <a:buNone/>
              <a:defRPr sz="1438"/>
            </a:lvl5pPr>
            <a:lvl6pPr marL="1644091" indent="0">
              <a:buNone/>
              <a:defRPr sz="1438"/>
            </a:lvl6pPr>
            <a:lvl7pPr marL="1972909" indent="0">
              <a:buNone/>
              <a:defRPr sz="1438"/>
            </a:lvl7pPr>
            <a:lvl8pPr marL="2301728" indent="0">
              <a:buNone/>
              <a:defRPr sz="1438"/>
            </a:lvl8pPr>
            <a:lvl9pPr marL="2630546" indent="0">
              <a:buNone/>
              <a:defRPr sz="143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79709"/>
            <a:ext cx="3251264" cy="2741344"/>
          </a:xfrm>
        </p:spPr>
        <p:txBody>
          <a:bodyPr/>
          <a:lstStyle>
            <a:lvl1pPr marL="0" indent="0">
              <a:buNone/>
              <a:defRPr sz="1151"/>
            </a:lvl1pPr>
            <a:lvl2pPr marL="328818" indent="0">
              <a:buNone/>
              <a:defRPr sz="1007"/>
            </a:lvl2pPr>
            <a:lvl3pPr marL="657636" indent="0">
              <a:buNone/>
              <a:defRPr sz="863"/>
            </a:lvl3pPr>
            <a:lvl4pPr marL="986455" indent="0">
              <a:buNone/>
              <a:defRPr sz="719"/>
            </a:lvl4pPr>
            <a:lvl5pPr marL="1315273" indent="0">
              <a:buNone/>
              <a:defRPr sz="719"/>
            </a:lvl5pPr>
            <a:lvl6pPr marL="1644091" indent="0">
              <a:buNone/>
              <a:defRPr sz="719"/>
            </a:lvl6pPr>
            <a:lvl7pPr marL="1972909" indent="0">
              <a:buNone/>
              <a:defRPr sz="719"/>
            </a:lvl7pPr>
            <a:lvl8pPr marL="2301728" indent="0">
              <a:buNone/>
              <a:defRPr sz="719"/>
            </a:lvl8pPr>
            <a:lvl9pPr marL="2630546" indent="0">
              <a:buNone/>
              <a:defRPr sz="7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2603"/>
            <a:ext cx="8694539" cy="95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13013"/>
            <a:ext cx="8694539" cy="312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571570"/>
            <a:ext cx="2268141" cy="26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5DBB-9236-0342-AFF8-24FE925A0D23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571570"/>
            <a:ext cx="3402211" cy="26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571570"/>
            <a:ext cx="2268141" cy="26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664D-0CE9-B047-9754-B1DC59A7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57636" rtl="0" eaLnBrk="1" latinLnBrk="0" hangingPunct="1">
        <a:lnSpc>
          <a:spcPct val="90000"/>
        </a:lnSpc>
        <a:spcBef>
          <a:spcPct val="0"/>
        </a:spcBef>
        <a:buNone/>
        <a:defRPr sz="31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409" indent="-164409" algn="l" defTabSz="657636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014" kern="1200">
          <a:solidFill>
            <a:schemeClr val="tx1"/>
          </a:solidFill>
          <a:latin typeface="+mn-lt"/>
          <a:ea typeface="+mn-ea"/>
          <a:cs typeface="+mn-cs"/>
        </a:defRPr>
      </a:lvl1pPr>
      <a:lvl2pPr marL="493227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6" kern="1200">
          <a:solidFill>
            <a:schemeClr val="tx1"/>
          </a:solidFill>
          <a:latin typeface="+mn-lt"/>
          <a:ea typeface="+mn-ea"/>
          <a:cs typeface="+mn-cs"/>
        </a:defRPr>
      </a:lvl2pPr>
      <a:lvl3pPr marL="822046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150864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4pPr>
      <a:lvl5pPr marL="1479682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5pPr>
      <a:lvl6pPr marL="1808500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2137319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466137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794955" indent="-164409" algn="l" defTabSz="657636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1pPr>
      <a:lvl2pPr marL="328818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2pPr>
      <a:lvl3pPr marL="657636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3pPr>
      <a:lvl4pPr marL="986455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4pPr>
      <a:lvl5pPr marL="1315273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5pPr>
      <a:lvl6pPr marL="1644091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1972909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301728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630546" algn="l" defTabSz="657636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" y="0"/>
            <a:ext cx="10058399" cy="4866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72506" y="2595639"/>
            <a:ext cx="2249551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/>
              <a:t>c</a:t>
            </a:r>
            <a:r>
              <a:rPr lang="en-US" sz="1300" dirty="0" smtClean="0"/>
              <a:t>onsumption_time_context6</a:t>
            </a:r>
            <a:endParaRPr lang="en-US" sz="13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42636" y="2448566"/>
            <a:ext cx="1980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consumption_time_context7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43608" y="2753491"/>
            <a:ext cx="25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consumption_time_context6_std</a:t>
            </a:r>
            <a:endParaRPr lang="en-US" sz="13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79661" y="2583341"/>
            <a:ext cx="2249551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consumption_time_context7_std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21706" y="2741768"/>
            <a:ext cx="25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consumption_time_context8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27424" y="2882330"/>
            <a:ext cx="2844000" cy="2045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consumption_time_context8_std</a:t>
            </a:r>
            <a:endParaRPr lang="en-US" sz="13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11589" y="2908016"/>
            <a:ext cx="2844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consumption_time_context9</a:t>
            </a:r>
            <a:endParaRPr lang="en-US" sz="13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924845" y="3050817"/>
            <a:ext cx="3168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consumption_time_context9_std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634321" y="2511106"/>
            <a:ext cx="2052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consumption_time_context10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85065" y="2636736"/>
            <a:ext cx="2340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smtClean="0"/>
              <a:t>consumption_time_context10_std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16844" y="2489355"/>
            <a:ext cx="2052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consumption_time_context11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036967" y="2650154"/>
            <a:ext cx="234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consumption_time_context11_std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96519" y="2816150"/>
            <a:ext cx="2645319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/>
              <a:t>s</a:t>
            </a:r>
            <a:r>
              <a:rPr lang="en-US" sz="1300" dirty="0" smtClean="0"/>
              <a:t>um_consumption_time_context6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393052" y="2642014"/>
            <a:ext cx="234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sum_consumption_time_context7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298309" y="2936826"/>
            <a:ext cx="288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sum_consumption_time_context8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777739" y="3128172"/>
            <a:ext cx="3276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sum_consumption_time_context9</a:t>
            </a:r>
            <a:endParaRPr lang="en-US" sz="13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384997" y="2672769"/>
            <a:ext cx="2412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sum_consumption_time_context10</a:t>
            </a:r>
            <a:endParaRPr lang="en-US" sz="13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31120" y="2666493"/>
            <a:ext cx="2448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sum_consumption_time_context11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292772" y="2458026"/>
            <a:ext cx="1944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/>
              <a:t>t</a:t>
            </a:r>
            <a:r>
              <a:rPr lang="en-US" sz="1300" dirty="0" smtClean="0"/>
              <a:t>otal_streams_context6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6808942" y="2264262"/>
            <a:ext cx="16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smtClean="0"/>
              <a:t>total_streams_context7</a:t>
            </a:r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703065" y="2569598"/>
            <a:ext cx="216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total_streams_context8</a:t>
            </a:r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10682" y="2741770"/>
            <a:ext cx="25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smtClean="0"/>
              <a:t>total_streams_context9</a:t>
            </a:r>
            <a:endParaRPr lang="en-US" sz="13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756818" y="2283417"/>
            <a:ext cx="1764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smtClean="0"/>
              <a:t>total_streams_context10</a:t>
            </a:r>
            <a:endParaRPr lang="en-US" sz="13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950153" y="2304179"/>
            <a:ext cx="172800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/>
              <a:t>total_streams_context11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74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24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2017-09-24T09:36:30Z</cp:lastPrinted>
  <dcterms:created xsi:type="dcterms:W3CDTF">2017-09-23T16:30:04Z</dcterms:created>
  <dcterms:modified xsi:type="dcterms:W3CDTF">2017-09-24T09:52:07Z</dcterms:modified>
</cp:coreProperties>
</file>