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6" r:id="rId10"/>
    <p:sldId id="267" r:id="rId11"/>
    <p:sldId id="263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17C8-0207-7247-88CA-80AA08565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DBA5E-7402-244E-B687-D841622DC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445F-6048-334C-BCE6-86986C19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FECE-63EC-AB44-B3D9-E8ACACA7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E441-4DFE-ED48-B048-D5E907FF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EC16-B33D-654B-BC3E-6C9B3747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A5DF7-DB9F-154B-AD48-37649CBC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5E1-5407-C240-A5E1-5389F04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D2A6-4930-DD45-9065-6C11A2B7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31E3-530E-074B-9BCA-1A070649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DB562-5C6B-2F46-A911-B821121B2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FE2D8-FCFD-224C-8E0B-FCC12F5C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42FE-9004-5E4B-94A0-48756FD1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134F-16C9-7B45-AEA2-64953E37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9728-DA1A-AE4E-9C48-DC9E4344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C91E-0A15-C244-8222-BAC5442C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7A48-C53D-4046-AEF5-6B1D4759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B012-4DCA-E743-99D0-59F9A1C8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583-AE30-7E48-AEC4-060DF938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9337-02AC-134F-A286-93122867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F09-E121-D948-8FA4-3181FAE5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A906-8C6C-E24B-BEEF-965777B0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F867-3890-2B40-A4E2-87870AC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C91F-728C-EC42-82A7-9C59C526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0792-29FF-6443-A59B-6FA8FE1E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36D0-01A9-B84A-80FB-A8432B27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1529-8F14-4749-833C-B782C9190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4649-D880-DC43-A039-24589D04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4DA8-3EB9-664B-8254-97E2ED48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BCA7-AD3D-2443-8084-7A7B5CE3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4076-E3C7-6946-A828-36FF973E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0BB-35FB-3D43-AF71-E0484526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AECA-4B52-7D4F-807F-B0818BD5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11943-C2B8-8C4D-A6CD-5DBB6A128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16869-7DAA-F24D-923D-B18CF178E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8E056-60C6-F341-BAB1-92227AC70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99AC5-6AD0-0842-A131-CA397641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9B559-133C-DA42-B244-DE46BD38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BFE98-9A76-FA48-96F4-34F55D6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5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FB75-06CF-894A-96E2-FCC5FAFE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8743A-2943-024B-B034-97C080F8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076D-70E5-3341-91A3-9FB265DA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F1163-562C-7440-8F59-4C3088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4248-7E00-FD44-AF34-7D05E876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34AA-7D86-FF4B-9374-412C14D6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668C6-FBD4-5843-9E1F-FE5BA8F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6DFC-86E8-9E49-BD4A-F699C324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914F-AC3A-2540-A117-B84F2558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01FA3-5C3D-1B4A-AFA9-A8F511E8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D53BA-EC20-E84F-B281-6E259C72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F3C5-7F59-944C-8552-73422A72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50E-62F1-4542-83DD-82AFCD73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C62E-3009-484F-9156-D896E541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2C737-A2E3-CA4C-8636-3DBD63667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F1CF7-3EB2-AC4B-8C0F-57B4878A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FB7BB-F891-E843-98DA-7180F2F8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A0A1-AF08-8144-9D91-185F0513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B78D-13A0-BA4D-8660-BB569012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87B81-AB5A-6B47-87AF-805EFC5B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F0CD-5434-8B4D-B243-BE9AA3D0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A048-3780-AB46-9490-4BC32E0B0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5ECB-EB60-1944-88BE-8C9761CADAF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CAE6-523D-404E-8E33-84CA3B27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A781-B56A-7148-B955-910F8947A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99B6-E9FA-6945-845A-F248D875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karangadiya/fifa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hitmidha23.github.io/FIFA-19/" TargetMode="External"/><Relationship Id="rId2" Type="http://schemas.openxmlformats.org/officeDocument/2006/relationships/hyperlink" Target="https://pbiecek.github.io/ema/UseCaseFIF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educator-resources/owl-across-disciplines/owl-across-the-disciplines-grammar-and-usag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7232E-83B0-468E-8936-6EB7DC09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" r="28181" b="2019"/>
          <a:stretch/>
        </p:blipFill>
        <p:spPr>
          <a:xfrm>
            <a:off x="3491763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99EF-CB8F-F54F-9727-9C43E9E84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85" y="587440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Exploratory Data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28FE-DA03-064F-8BFD-2127BB63C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385" y="4565208"/>
            <a:ext cx="6891481" cy="198755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GROUP 3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Siddhant Shinde</a:t>
            </a:r>
          </a:p>
          <a:p>
            <a:pPr marL="342900" indent="-342900" algn="l">
              <a:buFontTx/>
              <a:buChar char="-"/>
            </a:pPr>
            <a:r>
              <a:rPr lang="en-US" sz="2000" dirty="0" err="1"/>
              <a:t>Anushree</a:t>
            </a:r>
            <a:r>
              <a:rPr lang="en-US" sz="2000" dirty="0"/>
              <a:t> </a:t>
            </a:r>
            <a:r>
              <a:rPr lang="en-US" sz="2000" dirty="0" err="1"/>
              <a:t>Khopkar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 err="1"/>
              <a:t>Kuntal</a:t>
            </a:r>
            <a:r>
              <a:rPr lang="en-US" sz="2000" dirty="0"/>
              <a:t> </a:t>
            </a:r>
            <a:r>
              <a:rPr lang="en-US" sz="2000" dirty="0" err="1"/>
              <a:t>Surwade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 err="1"/>
              <a:t>Helee</a:t>
            </a:r>
            <a:r>
              <a:rPr lang="en-US" sz="2000" dirty="0"/>
              <a:t> Rana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57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2B4-0B57-BA4E-AC85-44635980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F41CD-56D5-2B4E-B013-4232C7A86C2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43062" y="1382712"/>
            <a:ext cx="8129588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59EC-0DEE-A04A-87BB-143D0A1B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BD197-688B-D14D-A745-7590E788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192"/>
            <a:ext cx="12192000" cy="58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DF33-7504-7947-888D-2F83D391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279650"/>
            <a:ext cx="10515600" cy="132556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AD8C5-13E1-6F40-BCD3-0131E1B7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3" y="365125"/>
            <a:ext cx="8053387" cy="6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A9F4-BB97-764D-80A0-F7A5331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BB61-D86D-2347-ACCC-308EF0F2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The following insights were generated from the visualizations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foot was used more than left foot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Standing Tackle(ST) was the most popular position during the season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Highest number of players have their heights in between 5’9 to 6’1.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England is the top-most country whose players participate in the FIFA world cup season, followed by Germany, Spain and Argentina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with a best overall scores belong to clubs Juventus, Inter, Real Madrid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8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39DA-D393-4F45-A6CB-4684F556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52E3-26D3-6042-B515-5C59FDB5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Implementation of classification algorithms like KNN, Naïve Bayes and classify the characteristics of players and find outcomes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Implementation of decision trees with respect to player details like potential or other skill types by converting the values to Boolean first.  </a:t>
            </a:r>
          </a:p>
        </p:txBody>
      </p:sp>
    </p:spTree>
    <p:extLst>
      <p:ext uri="{BB962C8B-B14F-4D97-AF65-F5344CB8AC3E}">
        <p14:creationId xmlns:p14="http://schemas.microsoft.com/office/powerpoint/2010/main" val="10947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961C-A729-3F44-BE60-C73CD0C3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1821-CC84-194C-B5F5-FA4EEDE1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FIFA is the Fédération </a:t>
            </a:r>
            <a:r>
              <a:rPr lang="en-US" dirty="0" err="1"/>
              <a:t>Internationale</a:t>
            </a:r>
            <a:r>
              <a:rPr lang="en-US" dirty="0"/>
              <a:t> de Football Association and FIFA 19 is part of the FIFA series of association football video games. It is one of the best-selling video games of all time selling over 260 million copies to date.</a:t>
            </a:r>
          </a:p>
          <a:p>
            <a:endParaRPr lang="en-US" dirty="0"/>
          </a:p>
          <a:p>
            <a:r>
              <a:rPr lang="en-US" dirty="0"/>
              <a:t>FIFA 19 is a football simulation video game developed by EA Vancouver as part of Electronic Arts’ FIFA series.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65D5-C517-3D48-A52A-54BEE407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F369-7A56-924C-89A4-AC0B549F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2" y="1690688"/>
            <a:ext cx="10724408" cy="46212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is a project based on the FIFA World Cup 2019.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performed some Exploratory Data Analysis(EDA) on the FIFA game dataset of the year 2019, to derive important conclusions that are integral in making decisions for the next season.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done data exploration, created visualizations to understand the conclusions easily.</a:t>
            </a:r>
          </a:p>
        </p:txBody>
      </p:sp>
    </p:spTree>
    <p:extLst>
      <p:ext uri="{BB962C8B-B14F-4D97-AF65-F5344CB8AC3E}">
        <p14:creationId xmlns:p14="http://schemas.microsoft.com/office/powerpoint/2010/main" val="30391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D029-33AB-344C-ABB2-F196C34A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1F27-E98A-434F-83A6-1A75DA66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166948"/>
            <a:ext cx="5074227" cy="4691052"/>
          </a:xfrm>
        </p:spPr>
        <p:txBody>
          <a:bodyPr>
            <a:normAutofit/>
          </a:bodyPr>
          <a:lstStyle/>
          <a:p>
            <a:r>
              <a:rPr lang="en-US" sz="2400" dirty="0"/>
              <a:t>We have taken Dataset from Kaggle</a:t>
            </a:r>
          </a:p>
          <a:p>
            <a:endParaRPr lang="en-US" sz="2400" dirty="0"/>
          </a:p>
          <a:p>
            <a:r>
              <a:rPr lang="en-US" sz="2400" dirty="0"/>
              <a:t>89 attributes including personal information like age, name, nationality, club, wage, </a:t>
            </a:r>
            <a:r>
              <a:rPr lang="en-US" sz="2400" dirty="0" err="1"/>
              <a:t>etc</a:t>
            </a:r>
            <a:r>
              <a:rPr lang="en-US" sz="2400" dirty="0"/>
              <a:t>, and also player skill information like ball control, dribbling, crossing, finishing, GK skills and etc.</a:t>
            </a:r>
          </a:p>
          <a:p>
            <a:endParaRPr lang="en-US" sz="2400" dirty="0"/>
          </a:p>
          <a:p>
            <a:r>
              <a:rPr lang="en-US" sz="2400" dirty="0"/>
              <a:t>Link to Dataset : -</a:t>
            </a:r>
            <a:r>
              <a:rPr lang="en-US" sz="2400" dirty="0">
                <a:hlinkClick r:id="rId2"/>
              </a:rPr>
              <a:t>https://www.kaggle.com/karangadiya/fifa19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47252-C24A-714A-ADAC-35E80DA1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7306"/>
            <a:ext cx="112014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1037A-7792-6C4C-89C8-864F1DB16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2752946"/>
            <a:ext cx="6480363" cy="35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7D03-C126-8446-8001-F5A1B415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4527-B848-AE41-928F-54425B26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Out dataset consists of a combination of numerical and categorical values. As we had many NA/missing values in our dataset, we have removed and replaced those values.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426509-3EED-DA4C-836B-8F8D3F6C4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46554"/>
              </p:ext>
            </p:extLst>
          </p:nvPr>
        </p:nvGraphicFramePr>
        <p:xfrm>
          <a:off x="1093849" y="3537674"/>
          <a:ext cx="9582068" cy="26392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1034">
                  <a:extLst>
                    <a:ext uri="{9D8B030D-6E8A-4147-A177-3AD203B41FA5}">
                      <a16:colId xmlns:a16="http://schemas.microsoft.com/office/drawing/2014/main" val="1085551776"/>
                    </a:ext>
                  </a:extLst>
                </a:gridCol>
                <a:gridCol w="4791034">
                  <a:extLst>
                    <a:ext uri="{9D8B030D-6E8A-4147-A177-3AD203B41FA5}">
                      <a16:colId xmlns:a16="http://schemas.microsoft.com/office/drawing/2014/main" val="597180976"/>
                    </a:ext>
                  </a:extLst>
                </a:gridCol>
              </a:tblGrid>
              <a:tr h="879763">
                <a:tc>
                  <a:txBody>
                    <a:bodyPr/>
                    <a:lstStyle/>
                    <a:p>
                      <a:r>
                        <a:rPr lang="en-US" dirty="0"/>
                        <a:t>Columns with Numeric Values</a:t>
                      </a:r>
                    </a:p>
                    <a:p>
                      <a:r>
                        <a:rPr lang="en-US" dirty="0"/>
                        <a:t>Example: Short-Passing, Finishing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by Mean of other values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90967"/>
                  </a:ext>
                </a:extLst>
              </a:tr>
              <a:tr h="879763">
                <a:tc>
                  <a:txBody>
                    <a:bodyPr/>
                    <a:lstStyle/>
                    <a:p>
                      <a:r>
                        <a:rPr lang="en-US" b="1" dirty="0"/>
                        <a:t>Columns with Categorical Values</a:t>
                      </a:r>
                    </a:p>
                    <a:p>
                      <a:r>
                        <a:rPr lang="en-US" b="1" dirty="0"/>
                        <a:t>Example: Height,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Replaced by random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68335"/>
                  </a:ext>
                </a:extLst>
              </a:tr>
              <a:tr h="879763">
                <a:tc>
                  <a:txBody>
                    <a:bodyPr/>
                    <a:lstStyle/>
                    <a:p>
                      <a:r>
                        <a:rPr lang="en-US" b="1" dirty="0"/>
                        <a:t>Other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Replaced by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4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7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AE9D-A72A-D54A-9C2D-6445910A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F76A43-BADF-D44B-8271-EFEB2BD55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774830"/>
              </p:ext>
            </p:extLst>
          </p:nvPr>
        </p:nvGraphicFramePr>
        <p:xfrm>
          <a:off x="753979" y="2320507"/>
          <a:ext cx="10736179" cy="3611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063">
                  <a:extLst>
                    <a:ext uri="{9D8B030D-6E8A-4147-A177-3AD203B41FA5}">
                      <a16:colId xmlns:a16="http://schemas.microsoft.com/office/drawing/2014/main" val="1403041708"/>
                    </a:ext>
                  </a:extLst>
                </a:gridCol>
                <a:gridCol w="5221705">
                  <a:extLst>
                    <a:ext uri="{9D8B030D-6E8A-4147-A177-3AD203B41FA5}">
                      <a16:colId xmlns:a16="http://schemas.microsoft.com/office/drawing/2014/main" val="1727106905"/>
                    </a:ext>
                  </a:extLst>
                </a:gridCol>
                <a:gridCol w="3585411">
                  <a:extLst>
                    <a:ext uri="{9D8B030D-6E8A-4147-A177-3AD203B41FA5}">
                      <a16:colId xmlns:a16="http://schemas.microsoft.com/office/drawing/2014/main" val="1125443186"/>
                    </a:ext>
                  </a:extLst>
                </a:gridCol>
              </a:tblGrid>
              <a:tr h="1203687">
                <a:tc>
                  <a:txBody>
                    <a:bodyPr/>
                    <a:lstStyle/>
                    <a:p>
                      <a:r>
                        <a:rPr lang="en-US" dirty="0"/>
                        <a:t>Columns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00770"/>
                  </a:ext>
                </a:extLst>
              </a:tr>
              <a:tr h="1203687">
                <a:tc>
                  <a:txBody>
                    <a:bodyPr/>
                    <a:lstStyle/>
                    <a:p>
                      <a:r>
                        <a:rPr lang="en-US" dirty="0"/>
                        <a:t>Age, Player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 on Age vs logarithmically transformed player value. Achieved a smooth curve capturing the trend.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https://pbiecek.github.io/ema/UseCaseFIFA.html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7063"/>
                  </a:ext>
                </a:extLst>
              </a:tr>
              <a:tr h="1203687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average distribution of overall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https://rohitmidha23.github.io/FIFA-19/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7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E6D1-527E-D64E-8E96-239F1284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EDDF-795E-9744-9A62-86F6C97A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Q1. Which was the most used/ preferred foot used by FIFA players in 2019</a:t>
            </a:r>
          </a:p>
          <a:p>
            <a:endParaRPr lang="en-US" dirty="0"/>
          </a:p>
          <a:p>
            <a:r>
              <a:rPr lang="en-US" dirty="0"/>
              <a:t>Q2. What were the popular positions during the FIFA season?</a:t>
            </a:r>
          </a:p>
          <a:p>
            <a:endParaRPr lang="en-US" dirty="0"/>
          </a:p>
          <a:p>
            <a:r>
              <a:rPr lang="en-US" dirty="0"/>
              <a:t>Q3. What is the range of heights of players who are a part of FIFA?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Q4. Which nations participated in the FIFA 19 season?</a:t>
            </a:r>
          </a:p>
          <a:p>
            <a:endParaRPr lang="en-US" dirty="0"/>
          </a:p>
          <a:p>
            <a:r>
              <a:rPr lang="en-US" dirty="0"/>
              <a:t>Q5. Based on the overall score of players, which clubs are at top on the charts?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E820B-E3A4-A946-8674-8B514DFD5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7025" y="583406"/>
            <a:ext cx="5691188" cy="56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609F-B6D3-A145-B863-E6A66DA8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83ED5-5AAD-394F-B783-7B6DBCC9124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28825" y="1485900"/>
            <a:ext cx="7742238" cy="51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9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E12E-4260-0E4E-9DE0-786F0C2A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5F82B-35C2-C742-84C9-5AD5CBA7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4" y="1570614"/>
            <a:ext cx="7815262" cy="51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533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Exploratory Data Analysis in Python</vt:lpstr>
      <vt:lpstr>Abstract</vt:lpstr>
      <vt:lpstr>Introduction</vt:lpstr>
      <vt:lpstr>PowerPoint Presentation</vt:lpstr>
      <vt:lpstr>Data Pre-Processing</vt:lpstr>
      <vt:lpstr>Literature Review</vt:lpstr>
      <vt:lpstr>Questions</vt:lpstr>
      <vt:lpstr>Insights</vt:lpstr>
      <vt:lpstr>Insights</vt:lpstr>
      <vt:lpstr>Insights</vt:lpstr>
      <vt:lpstr>Insights</vt:lpstr>
      <vt:lpstr>Insights</vt:lpstr>
      <vt:lpstr>Result and 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in Python</dc:title>
  <dc:creator>Rana, Ms. Helee Dhaval</dc:creator>
  <cp:lastModifiedBy>Rana, Ms. Helee Dhaval</cp:lastModifiedBy>
  <cp:revision>25</cp:revision>
  <dcterms:created xsi:type="dcterms:W3CDTF">2020-10-13T11:50:36Z</dcterms:created>
  <dcterms:modified xsi:type="dcterms:W3CDTF">2020-10-14T09:16:05Z</dcterms:modified>
</cp:coreProperties>
</file>