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60" r:id="rId5"/>
    <p:sldId id="257" r:id="rId6"/>
    <p:sldId id="261" r:id="rId7"/>
    <p:sldId id="263" r:id="rId8"/>
    <p:sldId id="259" r:id="rId9"/>
    <p:sldId id="258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9872EF-4B74-42F7-A290-9A97D506A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1CA816-4E2F-4F63-B637-36D9F86CE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CDD836-713B-43F8-8F00-79D1F9F48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FC2-8C63-47A3-98CA-5656308AC3D6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BB8AC2-8F5F-4341-A9EF-A9A12A16C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AF3EB8-0509-4387-A43C-184B1E102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9889-8659-43FF-81ED-D6B03036DD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0587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F44ED8-6A15-4501-8B82-3FBDE515E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FF4EFA5-5A87-42AF-A320-A98CC2904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A1D26A-3304-479D-A412-E1A08DDF3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FC2-8C63-47A3-98CA-5656308AC3D6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F33008-9B73-4C54-A578-F8CC982D5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C6BAD0-EB0E-45DC-AAAF-7EC9451E1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9889-8659-43FF-81ED-D6B03036DD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81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435DAA0-E1B1-4AD8-8FAC-602CAF0A76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7C76378-0442-4222-B0B9-7B51CCDD6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ACD5EE-3C35-4A46-AA9F-689D04601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FC2-8C63-47A3-98CA-5656308AC3D6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B17379-D024-4D7A-99FC-DCEBE4A02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5AC70C-DBAD-452C-9AD4-A5A029659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9889-8659-43FF-81ED-D6B03036DD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228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229F06-DF8D-49DA-831D-B27D77FA4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98B5A7-C04E-4793-BBE1-DC5EAFE4D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9B0E42-33F4-4892-9B9E-5A8249640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FC2-8C63-47A3-98CA-5656308AC3D6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0755E5-CA50-4DE0-A386-9D146C2A6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7CF77E-8E43-485B-BBFD-020F341F0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9889-8659-43FF-81ED-D6B03036DD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4884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D73E00-42C8-4666-82A4-0803EE6B5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4B826B-4009-4639-A580-E9D49B672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800910-7EBA-4894-8267-660AF46A9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FC2-8C63-47A3-98CA-5656308AC3D6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705A5A-6A7A-4337-A323-031C1EC95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221205-9824-4618-A774-77FAEE98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9889-8659-43FF-81ED-D6B03036DD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821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345571-A51D-4482-B22A-FAD50145B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4D5F0A-01DD-4307-9133-FE8F7F68D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6A7D12F-F933-4448-A43D-46ECCBA5E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F57C65-67CD-49CA-9352-3CF346883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FC2-8C63-47A3-98CA-5656308AC3D6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1F9668-7632-46D2-B8B7-572B34340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D97A53-D234-45C5-AE1F-51C3148BB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9889-8659-43FF-81ED-D6B03036DD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5044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2AC09F-D589-4470-8FFD-3BF852732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407AA8-569B-40D5-9B4C-C5C78D85C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0EF079-95BF-4079-B82E-BFC43FFF9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ACDC845-3285-4E7A-BE66-1FFC954814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82C3B17-3CC9-4240-AC3E-A345B9D73D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6494498-672B-4F70-9C8F-684D98E45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FC2-8C63-47A3-98CA-5656308AC3D6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F60D2A9-03DF-4CBF-868F-4C57BA101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50CF3D2-DCF4-44F9-8D79-54AE2088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9889-8659-43FF-81ED-D6B03036DD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8845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330B0-6CD0-4B36-86C2-24B04B635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CCF4745-9DAA-482A-BFEB-5B6C0D1D3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FC2-8C63-47A3-98CA-5656308AC3D6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EDCF17-55D1-4487-B721-86DBB83DE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A27A4F8-8B38-40EE-AEAC-EE9CA8920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9889-8659-43FF-81ED-D6B03036DD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6720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DDC9F6D-6809-4018-8B77-6743788C5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FC2-8C63-47A3-98CA-5656308AC3D6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ABAEBD6-1D5C-4C52-B37E-DC8EBEB5A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6045D40-1903-4C3D-9FF0-0E7F52C30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9889-8659-43FF-81ED-D6B03036DD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1749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F7C52D-4FFE-40DA-9ED9-52315B87B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3DD514-371D-452E-A237-B15D502F8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57FFD51-C170-4562-9CD2-6A01F0077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6F626E-5F3A-45B2-AAF8-728C1E1B9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FC2-8C63-47A3-98CA-5656308AC3D6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518D83E-B847-42A0-B978-51DBC97C7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3EF43C-0B31-4F2D-AE96-D787EBC8F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9889-8659-43FF-81ED-D6B03036DD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3787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C61FDB-8D69-47CB-BF5A-D069A9C23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C295588-13C8-4875-906B-E6B3A8831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88053B-E892-4C17-89AF-A5156F0F3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ED2BB9-DFAD-4149-AB21-91F160D1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FC2-8C63-47A3-98CA-5656308AC3D6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7CB2C7-8D1F-46F9-8DC7-A76D67538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ADECC6-1548-4A29-BADC-DFFC0210D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9889-8659-43FF-81ED-D6B03036DD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2663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AF3DE79-8279-4BAD-BBE7-8807A53F1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48112D-1199-4CA0-A64B-9DD496216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04FA36-833D-43DC-8ACF-03BD283D98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13FC2-8C63-47A3-98CA-5656308AC3D6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7B462E-F8FE-42DD-B97B-4453B20BE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3C4314-84BF-4E1D-AFCE-D60C61E4B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39889-8659-43FF-81ED-D6B03036DD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2064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3EFD93-8780-4A8E-A868-65333516F8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Automatic</a:t>
            </a:r>
            <a:r>
              <a:rPr lang="de-DE" dirty="0"/>
              <a:t> Ranking </a:t>
            </a:r>
            <a:r>
              <a:rPr lang="de-DE" dirty="0" err="1"/>
              <a:t>of</a:t>
            </a:r>
            <a:r>
              <a:rPr lang="de-DE" dirty="0"/>
              <a:t> Classification </a:t>
            </a:r>
            <a:r>
              <a:rPr lang="de-DE" dirty="0" err="1"/>
              <a:t>Algorithms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A287B79-000D-4C0C-82AB-351A692894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56149"/>
          </a:xfrm>
        </p:spPr>
        <p:txBody>
          <a:bodyPr>
            <a:normAutofit/>
          </a:bodyPr>
          <a:lstStyle/>
          <a:p>
            <a:r>
              <a:rPr lang="de-DE" dirty="0"/>
              <a:t>(</a:t>
            </a:r>
            <a:r>
              <a:rPr lang="de-DE" dirty="0" err="1"/>
              <a:t>Using</a:t>
            </a:r>
            <a:r>
              <a:rPr lang="de-DE" dirty="0"/>
              <a:t> Meta-Learning on Performance </a:t>
            </a:r>
            <a:r>
              <a:rPr lang="de-DE" dirty="0" err="1"/>
              <a:t>Measures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Bachelor Thesis </a:t>
            </a:r>
            <a:r>
              <a:rPr lang="de-DE" dirty="0" err="1"/>
              <a:t>Proposal</a:t>
            </a:r>
            <a:r>
              <a:rPr lang="de-DE" dirty="0"/>
              <a:t>: </a:t>
            </a:r>
            <a:r>
              <a:rPr lang="de-DE" dirty="0" err="1"/>
              <a:t>Presentation</a:t>
            </a:r>
            <a:br>
              <a:rPr lang="de-DE" dirty="0"/>
            </a:br>
            <a:r>
              <a:rPr lang="de-DE" dirty="0" err="1"/>
              <a:t>supervision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Prof. Eyke Hüllermeier</a:t>
            </a:r>
            <a:br>
              <a:rPr lang="de-DE" dirty="0"/>
            </a:br>
            <a:r>
              <a:rPr lang="de-DE" dirty="0"/>
              <a:t>Felix Mohr</a:t>
            </a:r>
            <a:br>
              <a:rPr lang="de-DE" dirty="0"/>
            </a:br>
            <a:r>
              <a:rPr lang="de-DE" dirty="0"/>
              <a:t>Marcel Wever</a:t>
            </a:r>
          </a:p>
        </p:txBody>
      </p:sp>
    </p:spTree>
    <p:extLst>
      <p:ext uri="{BB962C8B-B14F-4D97-AF65-F5344CB8AC3E}">
        <p14:creationId xmlns:p14="http://schemas.microsoft.com/office/powerpoint/2010/main" val="2283532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79860C-0E9B-4B04-8B60-90B1FA2F2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4281BA-CC1B-4A2B-A739-6D7A87481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Finding</a:t>
            </a:r>
            <a:r>
              <a:rPr lang="de-DE" dirty="0"/>
              <a:t> a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classifier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tedious</a:t>
            </a:r>
            <a:r>
              <a:rPr lang="de-DE" dirty="0"/>
              <a:t>, </a:t>
            </a:r>
            <a:r>
              <a:rPr lang="de-DE" dirty="0" err="1"/>
              <a:t>lenghty</a:t>
            </a:r>
            <a:r>
              <a:rPr lang="de-DE" dirty="0"/>
              <a:t> </a:t>
            </a:r>
            <a:r>
              <a:rPr lang="de-DE" dirty="0" err="1"/>
              <a:t>process</a:t>
            </a:r>
            <a:endParaRPr lang="de-DE" dirty="0"/>
          </a:p>
          <a:p>
            <a:pPr lvl="1"/>
            <a:r>
              <a:rPr lang="de-DE" dirty="0"/>
              <a:t>Speed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heuristically</a:t>
            </a:r>
            <a:r>
              <a:rPr lang="de-DE" dirty="0"/>
              <a:t> </a:t>
            </a:r>
            <a:r>
              <a:rPr lang="de-DE" dirty="0" err="1"/>
              <a:t>making</a:t>
            </a:r>
            <a:r>
              <a:rPr lang="de-DE" dirty="0"/>
              <a:t> </a:t>
            </a:r>
            <a:r>
              <a:rPr lang="de-DE" dirty="0" err="1"/>
              <a:t>pre-selection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promising </a:t>
            </a:r>
            <a:r>
              <a:rPr lang="de-DE" dirty="0" err="1"/>
              <a:t>algorithms</a:t>
            </a:r>
            <a:endParaRPr lang="de-DE" dirty="0"/>
          </a:p>
          <a:p>
            <a:pPr lvl="1"/>
            <a:r>
              <a:rPr lang="de-DE" dirty="0"/>
              <a:t>Reuse meta-</a:t>
            </a:r>
            <a:r>
              <a:rPr lang="de-DE" dirty="0" err="1"/>
              <a:t>knowledge</a:t>
            </a:r>
            <a:r>
              <a:rPr lang="de-DE" dirty="0"/>
              <a:t> </a:t>
            </a:r>
            <a:r>
              <a:rPr lang="de-DE" dirty="0" err="1"/>
              <a:t>acquired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repeating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steps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project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0858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CBA983-DCB1-478F-8514-07E85C804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Related</a:t>
            </a:r>
            <a:r>
              <a:rPr lang="de-DE" dirty="0"/>
              <a:t> Work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6743B7-C969-4C5A-970A-393E1735D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Succesful</a:t>
            </a:r>
            <a:r>
              <a:rPr lang="de-DE" dirty="0"/>
              <a:t> *</a:t>
            </a:r>
            <a:r>
              <a:rPr lang="de-DE" dirty="0" err="1"/>
              <a:t>example</a:t>
            </a:r>
            <a:r>
              <a:rPr lang="de-DE" dirty="0"/>
              <a:t>*</a:t>
            </a:r>
          </a:p>
          <a:p>
            <a:r>
              <a:rPr lang="de-DE" dirty="0" err="1"/>
              <a:t>Failed</a:t>
            </a:r>
            <a:r>
              <a:rPr lang="de-DE" dirty="0"/>
              <a:t> *</a:t>
            </a:r>
            <a:r>
              <a:rPr lang="de-DE" dirty="0" err="1"/>
              <a:t>example</a:t>
            </a:r>
            <a:r>
              <a:rPr lang="de-DE" dirty="0"/>
              <a:t>*</a:t>
            </a:r>
          </a:p>
          <a:p>
            <a:r>
              <a:rPr lang="de-DE" dirty="0" err="1"/>
              <a:t>Withing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Meta-</a:t>
            </a:r>
            <a:r>
              <a:rPr lang="de-DE" dirty="0" err="1"/>
              <a:t>learning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3535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5CDDA6-6B6C-4421-A512-2C9ADC34A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Approach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041BC5-FA03-4B87-B554-B1722DBB2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Test </a:t>
            </a:r>
            <a:r>
              <a:rPr lang="de-DE" dirty="0" err="1"/>
              <a:t>wheter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classifiers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enough</a:t>
            </a:r>
            <a:r>
              <a:rPr lang="de-DE" dirty="0"/>
              <a:t> on </a:t>
            </a:r>
            <a:r>
              <a:rPr lang="de-DE" dirty="0" err="1"/>
              <a:t>basis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metadata</a:t>
            </a:r>
            <a:r>
              <a:rPr lang="de-DE" dirty="0"/>
              <a:t> (</a:t>
            </a:r>
            <a:r>
              <a:rPr lang="de-DE" dirty="0" err="1"/>
              <a:t>abstraction</a:t>
            </a:r>
            <a:r>
              <a:rPr lang="de-DE" dirty="0"/>
              <a:t> </a:t>
            </a:r>
            <a:r>
              <a:rPr lang="de-DE" dirty="0" err="1"/>
              <a:t>question</a:t>
            </a:r>
            <a:r>
              <a:rPr lang="de-DE" dirty="0"/>
              <a:t>)</a:t>
            </a:r>
          </a:p>
          <a:p>
            <a:r>
              <a:rPr lang="de-DE" dirty="0"/>
              <a:t>Implementation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supposed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integrated</a:t>
            </a:r>
            <a:r>
              <a:rPr lang="de-DE" dirty="0"/>
              <a:t> in </a:t>
            </a:r>
            <a:r>
              <a:rPr lang="de-DE" dirty="0" err="1"/>
              <a:t>solutions</a:t>
            </a:r>
            <a:r>
              <a:rPr lang="de-DE" dirty="0"/>
              <a:t>: Assist in </a:t>
            </a:r>
            <a:r>
              <a:rPr lang="de-DE" dirty="0" err="1"/>
              <a:t>pre-selecting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algorithms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tight</a:t>
            </a:r>
            <a:r>
              <a:rPr lang="de-DE" dirty="0"/>
              <a:t> time-</a:t>
            </a:r>
            <a:r>
              <a:rPr lang="de-DE" dirty="0" err="1"/>
              <a:t>constraints</a:t>
            </a:r>
            <a:endParaRPr lang="de-DE" dirty="0"/>
          </a:p>
          <a:p>
            <a:r>
              <a:rPr lang="de-DE" dirty="0"/>
              <a:t>Dataset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, </a:t>
            </a:r>
            <a:r>
              <a:rPr lang="de-DE" dirty="0" err="1"/>
              <a:t>ranking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classifiers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output</a:t>
            </a:r>
            <a:endParaRPr lang="de-DE" dirty="0"/>
          </a:p>
          <a:p>
            <a:r>
              <a:rPr lang="de-DE" dirty="0"/>
              <a:t>Method List&lt;</a:t>
            </a:r>
            <a:r>
              <a:rPr lang="de-DE" dirty="0" err="1"/>
              <a:t>Classifier</a:t>
            </a:r>
            <a:r>
              <a:rPr lang="de-DE" dirty="0"/>
              <a:t>&gt; </a:t>
            </a:r>
            <a:r>
              <a:rPr lang="de-DE" dirty="0" err="1"/>
              <a:t>getRanking</a:t>
            </a:r>
            <a:r>
              <a:rPr lang="de-DE" dirty="0"/>
              <a:t>(</a:t>
            </a:r>
            <a:r>
              <a:rPr lang="de-DE" dirty="0" err="1"/>
              <a:t>Instances</a:t>
            </a:r>
            <a:r>
              <a:rPr lang="de-DE" dirty="0"/>
              <a:t> y, Labels y) {] (</a:t>
            </a:r>
            <a:r>
              <a:rPr lang="de-DE" dirty="0" err="1"/>
              <a:t>eig</a:t>
            </a:r>
            <a:r>
              <a:rPr lang="de-DE" dirty="0"/>
              <a:t> ja nicht -&gt; </a:t>
            </a:r>
            <a:r>
              <a:rPr lang="de-DE" dirty="0" err="1"/>
              <a:t>letzes</a:t>
            </a:r>
            <a:r>
              <a:rPr lang="de-DE" dirty="0"/>
              <a:t> Attribut implizit Klasse?)</a:t>
            </a:r>
          </a:p>
          <a:p>
            <a:r>
              <a:rPr lang="de-DE" dirty="0" err="1"/>
              <a:t>Internally</a:t>
            </a:r>
            <a:r>
              <a:rPr lang="de-DE" dirty="0"/>
              <a:t> </a:t>
            </a:r>
            <a:r>
              <a:rPr lang="de-DE" dirty="0" err="1"/>
              <a:t>either</a:t>
            </a:r>
            <a:r>
              <a:rPr lang="de-DE" dirty="0"/>
              <a:t> </a:t>
            </a:r>
            <a:r>
              <a:rPr lang="de-DE" dirty="0" err="1"/>
              <a:t>regression</a:t>
            </a:r>
            <a:r>
              <a:rPr lang="de-DE" dirty="0"/>
              <a:t> / </a:t>
            </a:r>
            <a:r>
              <a:rPr lang="de-DE" dirty="0" err="1"/>
              <a:t>ranking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, </a:t>
            </a:r>
            <a:r>
              <a:rPr lang="de-DE" dirty="0" err="1"/>
              <a:t>choose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flag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8843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8FB0F404-B159-4FFE-8F88-EF93762E1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First </a:t>
            </a:r>
            <a:r>
              <a:rPr lang="de-DE" dirty="0" err="1"/>
              <a:t>phase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9D74C7C-2E46-4F1E-BDE5-B749E6A8C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err="1"/>
              <a:t>Calculate</a:t>
            </a:r>
            <a:r>
              <a:rPr lang="de-DE" dirty="0"/>
              <a:t>/ </a:t>
            </a:r>
            <a:r>
              <a:rPr lang="de-DE" dirty="0" err="1"/>
              <a:t>extract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measures</a:t>
            </a:r>
            <a:r>
              <a:rPr lang="de-DE" dirty="0"/>
              <a:t>: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Implement </a:t>
            </a:r>
            <a:r>
              <a:rPr lang="de-DE" dirty="0" err="1"/>
              <a:t>dummy</a:t>
            </a:r>
            <a:r>
              <a:rPr lang="de-DE" dirty="0"/>
              <a:t>-regression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 </a:t>
            </a:r>
            <a:r>
              <a:rPr lang="de-DE" dirty="0" err="1"/>
              <a:t>acurracy</a:t>
            </a:r>
            <a:r>
              <a:rPr lang="de-DE" dirty="0"/>
              <a:t> -&gt; rank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predictions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Implement </a:t>
            </a:r>
            <a:r>
              <a:rPr lang="de-DE" dirty="0" err="1"/>
              <a:t>dummy</a:t>
            </a:r>
            <a:r>
              <a:rPr lang="de-DE" dirty="0"/>
              <a:t>-ranking </a:t>
            </a:r>
            <a:r>
              <a:rPr lang="de-DE" dirty="0" err="1"/>
              <a:t>algorithm</a:t>
            </a:r>
            <a:endParaRPr 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6980C15-0A53-4FF9-9020-5D06800AD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076849"/>
              </p:ext>
            </p:extLst>
          </p:nvPr>
        </p:nvGraphicFramePr>
        <p:xfrm>
          <a:off x="838200" y="2447798"/>
          <a:ext cx="8045744" cy="1704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436">
                  <a:extLst>
                    <a:ext uri="{9D8B030D-6E8A-4147-A177-3AD203B41FA5}">
                      <a16:colId xmlns:a16="http://schemas.microsoft.com/office/drawing/2014/main" val="48251579"/>
                    </a:ext>
                  </a:extLst>
                </a:gridCol>
                <a:gridCol w="2011436">
                  <a:extLst>
                    <a:ext uri="{9D8B030D-6E8A-4147-A177-3AD203B41FA5}">
                      <a16:colId xmlns:a16="http://schemas.microsoft.com/office/drawing/2014/main" val="2922474124"/>
                    </a:ext>
                  </a:extLst>
                </a:gridCol>
                <a:gridCol w="2011436">
                  <a:extLst>
                    <a:ext uri="{9D8B030D-6E8A-4147-A177-3AD203B41FA5}">
                      <a16:colId xmlns:a16="http://schemas.microsoft.com/office/drawing/2014/main" val="2580193591"/>
                    </a:ext>
                  </a:extLst>
                </a:gridCol>
                <a:gridCol w="2011436">
                  <a:extLst>
                    <a:ext uri="{9D8B030D-6E8A-4147-A177-3AD203B41FA5}">
                      <a16:colId xmlns:a16="http://schemas.microsoft.com/office/drawing/2014/main" val="2151527127"/>
                    </a:ext>
                  </a:extLst>
                </a:gridCol>
              </a:tblGrid>
              <a:tr h="277924">
                <a:tc>
                  <a:txBody>
                    <a:bodyPr/>
                    <a:lstStyle/>
                    <a:p>
                      <a:r>
                        <a:rPr lang="de-DE" dirty="0" err="1"/>
                        <a:t>Algorithm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Dataset D_1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Dataset </a:t>
                      </a:r>
                      <a:r>
                        <a:rPr lang="de-DE" dirty="0" err="1"/>
                        <a:t>D_n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664207"/>
                  </a:ext>
                </a:extLst>
              </a:tr>
              <a:tr h="486367">
                <a:tc>
                  <a:txBody>
                    <a:bodyPr/>
                    <a:lstStyle/>
                    <a:p>
                      <a:r>
                        <a:rPr lang="de-DE" dirty="0"/>
                        <a:t>L_1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Performance P_11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Performance P_n1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616351"/>
                  </a:ext>
                </a:extLst>
              </a:tr>
              <a:tr h="277924"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576144"/>
                  </a:ext>
                </a:extLst>
              </a:tr>
              <a:tr h="486367">
                <a:tc>
                  <a:txBody>
                    <a:bodyPr/>
                    <a:lstStyle/>
                    <a:p>
                      <a:r>
                        <a:rPr lang="de-DE" dirty="0" err="1"/>
                        <a:t>L_n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Performance P_n1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Performance </a:t>
                      </a:r>
                      <a:r>
                        <a:rPr lang="de-DE" dirty="0" err="1"/>
                        <a:t>P_nn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403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7513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55679B-CE49-4702-BE5A-F8577BB7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Second </a:t>
            </a:r>
            <a:r>
              <a:rPr lang="de-DE" dirty="0" err="1"/>
              <a:t>phase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E5D827-339D-4819-8177-9954DA5DD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Replace</a:t>
            </a:r>
            <a:r>
              <a:rPr lang="de-DE" dirty="0"/>
              <a:t> </a:t>
            </a:r>
            <a:r>
              <a:rPr lang="de-DE" dirty="0" err="1"/>
              <a:t>dummy</a:t>
            </a:r>
            <a:r>
              <a:rPr lang="de-DE" dirty="0"/>
              <a:t> </a:t>
            </a:r>
            <a:r>
              <a:rPr lang="de-DE" dirty="0" err="1"/>
              <a:t>algorithms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Regression-Pipeline </a:t>
            </a:r>
            <a:r>
              <a:rPr lang="de-DE" dirty="0" err="1"/>
              <a:t>found</a:t>
            </a:r>
            <a:r>
              <a:rPr lang="de-DE" dirty="0"/>
              <a:t> via Auto-ML </a:t>
            </a:r>
            <a:r>
              <a:rPr lang="de-DE" dirty="0" err="1"/>
              <a:t>framework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de-DE" dirty="0"/>
          </a:p>
          <a:p>
            <a:pPr lvl="1"/>
            <a:r>
              <a:rPr lang="de-DE" dirty="0"/>
              <a:t>Ranking-</a:t>
            </a:r>
            <a:r>
              <a:rPr lang="de-DE" dirty="0" err="1"/>
              <a:t>Algorithm</a:t>
            </a:r>
            <a:r>
              <a:rPr lang="de-DE" dirty="0"/>
              <a:t>: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all </a:t>
            </a:r>
            <a:r>
              <a:rPr lang="de-DE" dirty="0" err="1"/>
              <a:t>classifiers</a:t>
            </a:r>
            <a:r>
              <a:rPr lang="de-DE" dirty="0"/>
              <a:t>, do </a:t>
            </a:r>
            <a:r>
              <a:rPr lang="de-DE" dirty="0" err="1"/>
              <a:t>research</a:t>
            </a:r>
            <a:r>
              <a:rPr lang="de-DE" dirty="0"/>
              <a:t> and </a:t>
            </a:r>
            <a:r>
              <a:rPr lang="de-DE" dirty="0" err="1"/>
              <a:t>choose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one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7359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A3A353-CF58-4BFC-B27A-52B51950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051FEA-8C30-4C19-9605-AC349E061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Find a </a:t>
            </a:r>
            <a:r>
              <a:rPr lang="de-DE" dirty="0" err="1"/>
              <a:t>measure</a:t>
            </a:r>
            <a:r>
              <a:rPr lang="de-DE" dirty="0"/>
              <a:t> </a:t>
            </a:r>
            <a:r>
              <a:rPr lang="de-DE" dirty="0" err="1"/>
              <a:t>according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evaluate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0401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1413C2-5D80-48E3-AABC-844597DAD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Preliminary</a:t>
            </a:r>
            <a:r>
              <a:rPr lang="de-DE" dirty="0"/>
              <a:t> </a:t>
            </a:r>
            <a:r>
              <a:rPr lang="de-DE" dirty="0" err="1"/>
              <a:t>Structure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B73D52-66F6-4F30-87DD-B3EC305DD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*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729611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886051-BBB9-442B-929C-5AB98CC8C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Schedule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6CD9C4-B331-4B43-B43E-79B73D02D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*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schedule</a:t>
            </a:r>
            <a:r>
              <a:rPr lang="de-DE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041849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</Words>
  <Application>Microsoft Office PowerPoint</Application>
  <PresentationFormat>Breitbild</PresentationFormat>
  <Paragraphs>48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Automatic Ranking of Classification Algorithms</vt:lpstr>
      <vt:lpstr>Motivation</vt:lpstr>
      <vt:lpstr>Related Work</vt:lpstr>
      <vt:lpstr>Approach</vt:lpstr>
      <vt:lpstr>First phase</vt:lpstr>
      <vt:lpstr>Second phase</vt:lpstr>
      <vt:lpstr>Evaluation</vt:lpstr>
      <vt:lpstr>Preliminary Structure</vt:lpstr>
      <vt:lpstr>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Ranking of Classification Algorithms</dc:title>
  <dc:creator>Graf, Helena</dc:creator>
  <cp:lastModifiedBy>Graf, Helena</cp:lastModifiedBy>
  <cp:revision>5</cp:revision>
  <dcterms:created xsi:type="dcterms:W3CDTF">2017-11-13T03:33:23Z</dcterms:created>
  <dcterms:modified xsi:type="dcterms:W3CDTF">2017-11-13T03:59:37Z</dcterms:modified>
</cp:coreProperties>
</file>