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DC442-7D3A-450F-A4AD-2EF0FAE8B62F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321D1-31C8-414A-95D2-32BCD36AA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34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062"/>
            <a:ext cx="10058400" cy="181275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2772969"/>
            <a:ext cx="10058400" cy="81006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26238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1B39ECC-963B-4C28-AA9F-36D1806A2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5227" y="3989300"/>
            <a:ext cx="10058400" cy="183398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82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7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4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73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7917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E0258-5C71-451A-B875-52E3B6709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Automatic Ranking of Classification Algorithms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D762D9-68BB-41C9-B313-BAE431155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Comparison of Regression-Based Ranking and Preference Models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414CBF-AE43-44FF-94C1-47A7A36B0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Bachelor Thesis Kick-Off Talk </a:t>
            </a:r>
            <a:r>
              <a:rPr lang="de-DE" dirty="0" err="1"/>
              <a:t>by</a:t>
            </a:r>
            <a:r>
              <a:rPr lang="de-DE" dirty="0"/>
              <a:t> Helena Graf</a:t>
            </a:r>
          </a:p>
          <a:p>
            <a:r>
              <a:rPr lang="de-DE" dirty="0"/>
              <a:t>Supervisors:</a:t>
            </a:r>
            <a:br>
              <a:rPr lang="de-DE" dirty="0"/>
            </a:br>
            <a:r>
              <a:rPr lang="de-DE" dirty="0"/>
              <a:t>Prof. Dr. Eyke Hüllermeier</a:t>
            </a:r>
            <a:br>
              <a:rPr lang="de-DE" dirty="0"/>
            </a:br>
            <a:r>
              <a:rPr lang="de-DE" dirty="0"/>
              <a:t>Prof. Dr. Axel-Cyrille </a:t>
            </a:r>
            <a:r>
              <a:rPr lang="de-DE" dirty="0" err="1"/>
              <a:t>Ngonga</a:t>
            </a:r>
            <a:r>
              <a:rPr lang="de-DE" dirty="0"/>
              <a:t> </a:t>
            </a:r>
            <a:r>
              <a:rPr lang="de-DE" dirty="0" err="1"/>
              <a:t>Ngomo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2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EDFE8-3279-4F90-825E-CB75EDD4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EB8FD-887D-4768-B7FC-BCDE12C0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ml </a:t>
            </a:r>
            <a:r>
              <a:rPr lang="de-DE" dirty="0" err="1"/>
              <a:t>pipeline</a:t>
            </a:r>
            <a:r>
              <a:rPr lang="de-DE" dirty="0"/>
              <a:t>)</a:t>
            </a:r>
          </a:p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heuristically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pre-selection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promising </a:t>
            </a:r>
            <a:r>
              <a:rPr lang="de-DE" dirty="0" err="1"/>
              <a:t>algorithms</a:t>
            </a:r>
            <a:endParaRPr lang="de-DE" dirty="0"/>
          </a:p>
          <a:p>
            <a:r>
              <a:rPr lang="de-DE" dirty="0"/>
              <a:t>Reuse meta-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same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42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C3F19-6649-4C67-AA51-67DB77D4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Apporach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2C79F-5814-4538-A2A6-8FAA32A5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wheter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(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)</a:t>
            </a:r>
          </a:p>
          <a:p>
            <a:r>
              <a:rPr lang="de-DE" dirty="0"/>
              <a:t>Implementation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assist</a:t>
            </a:r>
            <a:r>
              <a:rPr lang="de-DE" dirty="0"/>
              <a:t> in </a:t>
            </a:r>
            <a:r>
              <a:rPr lang="de-DE" dirty="0" err="1"/>
              <a:t>pre-selecting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tight</a:t>
            </a:r>
            <a:r>
              <a:rPr lang="de-DE" dirty="0"/>
              <a:t> time </a:t>
            </a:r>
            <a:r>
              <a:rPr lang="de-DE" dirty="0" err="1"/>
              <a:t>constraints</a:t>
            </a:r>
            <a:endParaRPr lang="de-DE" dirty="0"/>
          </a:p>
          <a:p>
            <a:r>
              <a:rPr lang="de-DE" dirty="0"/>
              <a:t>Dataset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/>
              <a:t>Method List&gt;</a:t>
            </a:r>
            <a:r>
              <a:rPr lang="de-DE" dirty="0" err="1"/>
              <a:t>Classiier</a:t>
            </a:r>
            <a:r>
              <a:rPr lang="de-DE" dirty="0"/>
              <a:t>&gt; </a:t>
            </a:r>
            <a:r>
              <a:rPr lang="de-DE" dirty="0" err="1"/>
              <a:t>getRanking</a:t>
            </a:r>
            <a:r>
              <a:rPr lang="de-DE" dirty="0"/>
              <a:t>(</a:t>
            </a:r>
            <a:r>
              <a:rPr lang="de-DE" dirty="0" err="1"/>
              <a:t>Instances</a:t>
            </a:r>
            <a:r>
              <a:rPr lang="de-DE" dirty="0"/>
              <a:t> y, Labels y){}</a:t>
            </a:r>
          </a:p>
          <a:p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/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B7408-8B4B-4454-A600-3FCEBC1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462EC-BBD7-49DA-B16F-D5708EE0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/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Static Regression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accurary</a:t>
            </a:r>
            <a:r>
              <a:rPr lang="de-DE" dirty="0"/>
              <a:t> -&gt; rank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F8A010-34BB-4A14-BA70-16230D9E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20449"/>
              </p:ext>
            </p:extLst>
          </p:nvPr>
        </p:nvGraphicFramePr>
        <p:xfrm>
          <a:off x="2609515" y="43857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71129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670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9884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02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Algorithm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Dataset </a:t>
                      </a:r>
                      <a:r>
                        <a:rPr lang="de-DE" dirty="0" err="1"/>
                        <a:t>D_n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7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C3F7F-F4E4-48D8-A74D-86143E7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362AB-6697-4481-AC29-E09ACFD8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Static </a:t>
            </a:r>
            <a:r>
              <a:rPr lang="de-DE" dirty="0" err="1"/>
              <a:t>Algorithms</a:t>
            </a:r>
            <a:r>
              <a:rPr lang="de-DE" dirty="0"/>
              <a:t>:</a:t>
            </a:r>
          </a:p>
          <a:p>
            <a:r>
              <a:rPr lang="de-DE" dirty="0"/>
              <a:t>Regression-pipeline </a:t>
            </a:r>
            <a:r>
              <a:rPr lang="de-DE" dirty="0" err="1"/>
              <a:t>found</a:t>
            </a:r>
            <a:r>
              <a:rPr lang="de-DE" dirty="0"/>
              <a:t> via ML-Plan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Rakning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classifiers</a:t>
            </a:r>
            <a:r>
              <a:rPr lang="de-DE" dirty="0"/>
              <a:t>, do </a:t>
            </a:r>
            <a:r>
              <a:rPr lang="de-DE" dirty="0" err="1"/>
              <a:t>reseach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4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C557-6596-427E-876A-E5FB6242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A65E1-BF4A-4986-86F4-13A06520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323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Rückblick</vt:lpstr>
      <vt:lpstr>Automatic Ranking of Classification Algorithms</vt:lpstr>
      <vt:lpstr>Motivation</vt:lpstr>
      <vt:lpstr>Apporach</vt:lpstr>
      <vt:lpstr>First Phase</vt:lpstr>
      <vt:lpstr>Second Phase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Graf, Helena</cp:lastModifiedBy>
  <cp:revision>10</cp:revision>
  <dcterms:created xsi:type="dcterms:W3CDTF">2017-11-15T14:40:32Z</dcterms:created>
  <dcterms:modified xsi:type="dcterms:W3CDTF">2017-11-16T03:32:56Z</dcterms:modified>
</cp:coreProperties>
</file>