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5DD4-E7A9-4C00-8D03-93DC1551076A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0CF95DD4-E7A9-4C00-8D03-93DC1551076A}" type="datetimeFigureOut">
              <a:rPr lang="de-DE" smtClean="0"/>
              <a:pPr/>
              <a:t>15.11.2017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027DB-8C49-4842-9E48-2CA866098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F3CD5E-3127-40B9-A3F6-6A4A1154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Rückblick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Graf, Helena</cp:lastModifiedBy>
  <cp:revision>3</cp:revision>
  <dcterms:created xsi:type="dcterms:W3CDTF">2017-11-15T15:52:57Z</dcterms:created>
  <dcterms:modified xsi:type="dcterms:W3CDTF">2017-11-15T18:39:46Z</dcterms:modified>
</cp:coreProperties>
</file>