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72EF-4B74-42F7-A290-9A97D506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CA816-4E2F-4F63-B637-36D9F86C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DD836-713B-43F8-8F00-79D1F9F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B8AC2-8F5F-4341-A9EF-A9A12A16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F3EB8-0509-4387-A43C-184B1E1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4ED8-6A15-4501-8B82-3FBDE515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4EFA5-5A87-42AF-A320-A98CC290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1D26A-3304-479D-A412-E1A08DD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33008-9B73-4C54-A578-F8CC982D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6BAD0-EB0E-45DC-AAAF-7EC9451E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35DAA0-E1B1-4AD8-8FAC-602CAF0A7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C76378-0442-4222-B0B9-7B51CCDD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CD5EE-3C35-4A46-AA9F-689D0460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17379-D024-4D7A-99FC-DCEBE4A0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AC70C-DBAD-452C-9AD4-A5A0296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29F06-DF8D-49DA-831D-B27D77F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8B5A7-C04E-4793-BBE1-DC5EAFE4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B0E42-33F4-4892-9B9E-5A82496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755E5-CA50-4DE0-A386-9D146C2A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F77E-8E43-485B-BBFD-020F341F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73E00-42C8-4666-82A4-0803EE6B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B826B-4009-4639-A580-E9D49B67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00910-7EBA-4894-8267-660AF46A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05A5A-6A7A-4337-A323-031C1EC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21205-9824-4618-A774-77FAEE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45571-A51D-4482-B22A-FAD50145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5F0A-01DD-4307-9133-FE8F7F68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A7D12F-F933-4448-A43D-46ECCBA5E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57C65-67CD-49CA-9352-3CF3468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F9668-7632-46D2-B8B7-572B343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D97A53-D234-45C5-AE1F-51C3148B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AC09F-D589-4470-8FFD-3BF8527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407AA8-569B-40D5-9B4C-C5C78D85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EF079-95BF-4079-B82E-BFC43FFF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CDC845-3285-4E7A-BE66-1FFC95481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2C3B17-3CC9-4240-AC3E-A345B9D73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494498-672B-4F70-9C8F-684D98E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60D2A9-03DF-4CBF-868F-4C57BA10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0CF3D2-DCF4-44F9-8D79-54AE2088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84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330B0-6CD0-4B36-86C2-24B04B63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CF4745-9DAA-482A-BFEB-5B6C0D1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DCF17-55D1-4487-B721-86DBB83D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27A4F8-8B38-40EE-AEAC-EE9CA89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2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C9F6D-6809-4018-8B77-6743788C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BAEBD6-1D5C-4C52-B37E-DC8EBEB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045D40-1903-4C3D-9FF0-0E7F52C3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7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7C52D-4FFE-40DA-9ED9-52315B87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DD514-371D-452E-A237-B15D502F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FFD51-C170-4562-9CD2-6A01F007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F626E-5F3A-45B2-AAF8-728C1E1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8D83E-B847-42A0-B978-51DBC97C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EF43C-0B31-4F2D-AE96-D787EBC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1FDB-8D69-47CB-BF5A-D069A9C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95588-13C8-4875-906B-E6B3A8831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8053B-E892-4C17-89AF-A5156F0F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2BB9-DFAD-4149-AB21-91F160D1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CB2C7-8D1F-46F9-8DC7-A76D6753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DECC6-1548-4A29-BADC-DFFC021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66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F3DE79-8279-4BAD-BBE7-8807A53F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8112D-1199-4CA0-A64B-9DD49621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4FA36-833D-43DC-8ACF-03BD283D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B462E-F8FE-42DD-B97B-4453B20BE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3C4314-84BF-4E1D-AFCE-D60C61E4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6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FD93-8780-4A8E-A868-65333516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287B79-000D-4C0C-82AB-351A692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6149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Ranking and Preference Models</a:t>
            </a:r>
          </a:p>
          <a:p>
            <a:endParaRPr lang="de-DE" dirty="0"/>
          </a:p>
          <a:p>
            <a:r>
              <a:rPr lang="de-DE" dirty="0" err="1"/>
              <a:t>Bachelor‘s</a:t>
            </a:r>
            <a:r>
              <a:rPr lang="de-DE" dirty="0"/>
              <a:t> Thesis </a:t>
            </a:r>
            <a:r>
              <a:rPr lang="de-DE" dirty="0" err="1"/>
              <a:t>Proposal</a:t>
            </a:r>
            <a:br>
              <a:rPr lang="de-DE" dirty="0"/>
            </a:br>
            <a:r>
              <a:rPr lang="de-DE" dirty="0" err="1"/>
              <a:t>supervision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Prof. Dr. Eyke Hüllermeier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5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9860C-0E9B-4B04-8B60-90B1FA2F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281BA-CC1B-4A2B-A739-6D7A8748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, </a:t>
            </a:r>
            <a:r>
              <a:rPr lang="de-DE" dirty="0" err="1"/>
              <a:t>lenghty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ml-pipeline)</a:t>
            </a:r>
          </a:p>
          <a:p>
            <a:pPr lvl="1"/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heuristically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pre-selection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promising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Reuse meta-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5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CDDA6-6B6C-4421-A512-2C9ADC34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41BC5-FA03-4B87-B554-B1722DBB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wheter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(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)</a:t>
            </a:r>
          </a:p>
          <a:p>
            <a:r>
              <a:rPr lang="de-DE" dirty="0"/>
              <a:t>Implementation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solutions</a:t>
            </a:r>
            <a:r>
              <a:rPr lang="de-DE" dirty="0"/>
              <a:t>: Assist in </a:t>
            </a:r>
            <a:r>
              <a:rPr lang="de-DE" dirty="0" err="1"/>
              <a:t>pre-selecting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tight</a:t>
            </a:r>
            <a:r>
              <a:rPr lang="de-DE" dirty="0"/>
              <a:t> time-</a:t>
            </a:r>
            <a:r>
              <a:rPr lang="de-DE" dirty="0" err="1"/>
              <a:t>constraints</a:t>
            </a:r>
            <a:endParaRPr lang="de-DE" dirty="0"/>
          </a:p>
          <a:p>
            <a:r>
              <a:rPr lang="de-DE" dirty="0"/>
              <a:t>Dataset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/>
              <a:t>Method List&lt;</a:t>
            </a:r>
            <a:r>
              <a:rPr lang="de-DE" dirty="0" err="1"/>
              <a:t>Classifier</a:t>
            </a:r>
            <a:r>
              <a:rPr lang="de-DE" dirty="0"/>
              <a:t>&gt; </a:t>
            </a:r>
            <a:r>
              <a:rPr lang="de-DE" dirty="0" err="1"/>
              <a:t>getRanking</a:t>
            </a:r>
            <a:r>
              <a:rPr lang="de-DE" dirty="0"/>
              <a:t>(</a:t>
            </a:r>
            <a:r>
              <a:rPr lang="de-DE" dirty="0" err="1"/>
              <a:t>Instances</a:t>
            </a:r>
            <a:r>
              <a:rPr lang="de-DE" dirty="0"/>
              <a:t> y, Labels y) {] (</a:t>
            </a:r>
            <a:r>
              <a:rPr lang="de-DE" dirty="0" err="1"/>
              <a:t>eig</a:t>
            </a:r>
            <a:r>
              <a:rPr lang="de-DE" dirty="0"/>
              <a:t> ja nicht -&gt; </a:t>
            </a:r>
            <a:r>
              <a:rPr lang="de-DE" dirty="0" err="1"/>
              <a:t>letzes</a:t>
            </a:r>
            <a:r>
              <a:rPr lang="de-DE" dirty="0"/>
              <a:t> Attribut implizit Klasse?)</a:t>
            </a:r>
          </a:p>
          <a:p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/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flag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8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FB0F404-B159-4FFE-8F88-EF93762E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D74C7C-2E46-4F1E-BDE5-B749E6A8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/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acurracy</a:t>
            </a:r>
            <a:r>
              <a:rPr lang="de-DE" dirty="0"/>
              <a:t> -&gt; rank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6980C15-0A53-4FF9-9020-5D06800AD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76849"/>
              </p:ext>
            </p:extLst>
          </p:nvPr>
        </p:nvGraphicFramePr>
        <p:xfrm>
          <a:off x="838200" y="2447798"/>
          <a:ext cx="8045744" cy="17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36">
                  <a:extLst>
                    <a:ext uri="{9D8B030D-6E8A-4147-A177-3AD203B41FA5}">
                      <a16:colId xmlns:a16="http://schemas.microsoft.com/office/drawing/2014/main" val="48251579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922474124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580193591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151527127"/>
                    </a:ext>
                  </a:extLst>
                </a:gridCol>
              </a:tblGrid>
              <a:tr h="277924">
                <a:tc>
                  <a:txBody>
                    <a:bodyPr/>
                    <a:lstStyle/>
                    <a:p>
                      <a:r>
                        <a:rPr lang="de-DE" dirty="0" err="1"/>
                        <a:t>Algorithm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</a:t>
                      </a:r>
                      <a:r>
                        <a:rPr lang="de-DE" dirty="0" err="1"/>
                        <a:t>D_n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64207"/>
                  </a:ext>
                </a:extLst>
              </a:tr>
              <a:tr h="486367">
                <a:tc>
                  <a:txBody>
                    <a:bodyPr/>
                    <a:lstStyle/>
                    <a:p>
                      <a:r>
                        <a:rPr lang="de-DE" dirty="0"/>
                        <a:t>L_1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16351"/>
                  </a:ext>
                </a:extLst>
              </a:tr>
              <a:tr h="277924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76144"/>
                  </a:ext>
                </a:extLst>
              </a:tr>
              <a:tr h="486367">
                <a:tc>
                  <a:txBody>
                    <a:bodyPr/>
                    <a:lstStyle/>
                    <a:p>
                      <a:r>
                        <a:rPr lang="de-DE" dirty="0" err="1"/>
                        <a:t>L_n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</a:t>
                      </a:r>
                      <a:r>
                        <a:rPr lang="de-DE" dirty="0" err="1"/>
                        <a:t>P_nn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0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5679B-CE49-4702-BE5A-F8577BB7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5D827-339D-4819-8177-9954DA5D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Regression-Pipeline </a:t>
            </a:r>
            <a:r>
              <a:rPr lang="de-DE" dirty="0" err="1"/>
              <a:t>found</a:t>
            </a:r>
            <a:r>
              <a:rPr lang="de-DE" dirty="0"/>
              <a:t> via ML-Plan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Ranking-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classifiers</a:t>
            </a:r>
            <a:r>
              <a:rPr lang="de-DE" dirty="0"/>
              <a:t>, do </a:t>
            </a:r>
            <a:r>
              <a:rPr lang="de-DE" dirty="0" err="1"/>
              <a:t>research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5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3A353-CF58-4BFC-B27A-52B51950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51FEA-8C30-4C19-9605-AC349E06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0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Automatic Ranking of Classification Algorithms</vt:lpstr>
      <vt:lpstr>Motivation</vt:lpstr>
      <vt:lpstr>Approach</vt:lpstr>
      <vt:lpstr>First phase</vt:lpstr>
      <vt:lpstr>Second phase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Ranking of Classification Algorithms</dc:title>
  <dc:creator>Graf, Helena</dc:creator>
  <cp:lastModifiedBy>Graf, Helena</cp:lastModifiedBy>
  <cp:revision>9</cp:revision>
  <dcterms:created xsi:type="dcterms:W3CDTF">2017-11-13T03:33:23Z</dcterms:created>
  <dcterms:modified xsi:type="dcterms:W3CDTF">2017-11-13T19:26:01Z</dcterms:modified>
</cp:coreProperties>
</file>