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4" r:id="rId7"/>
    <p:sldId id="275" r:id="rId8"/>
    <p:sldId id="268" r:id="rId9"/>
    <p:sldId id="273" r:id="rId10"/>
    <p:sldId id="260" r:id="rId11"/>
    <p:sldId id="284" r:id="rId12"/>
    <p:sldId id="276" r:id="rId13"/>
    <p:sldId id="279" r:id="rId14"/>
    <p:sldId id="277" r:id="rId15"/>
    <p:sldId id="269" r:id="rId16"/>
    <p:sldId id="286" r:id="rId17"/>
    <p:sldId id="287" r:id="rId18"/>
    <p:sldId id="283" r:id="rId19"/>
    <p:sldId id="262" r:id="rId20"/>
    <p:sldId id="280" r:id="rId21"/>
    <p:sldId id="281" r:id="rId22"/>
    <p:sldId id="282" r:id="rId23"/>
    <p:sldId id="278" r:id="rId24"/>
    <p:sldId id="261" r:id="rId25"/>
    <p:sldId id="285" r:id="rId26"/>
    <p:sldId id="270" r:id="rId27"/>
    <p:sldId id="265" r:id="rId28"/>
    <p:sldId id="271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/>
              </a:defRPr>
            </a:lvl1pPr>
            <a:lvl2pPr>
              <a:defRPr sz="2400">
                <a:solidFill>
                  <a:srgbClr val="FFFFFF"/>
                </a:solidFill>
                <a:ea typeface="微软雅黑"/>
              </a:defRPr>
            </a:lvl2pPr>
            <a:lvl3pPr>
              <a:defRPr sz="2000">
                <a:solidFill>
                  <a:srgbClr val="FFFFFF"/>
                </a:solidFill>
                <a:ea typeface="微软雅黑"/>
              </a:defRPr>
            </a:lvl3pPr>
            <a:lvl4pPr>
              <a:defRPr sz="1800">
                <a:solidFill>
                  <a:srgbClr val="FFFFFF"/>
                </a:solidFill>
                <a:ea typeface="微软雅黑"/>
              </a:defRPr>
            </a:lvl4pPr>
            <a:lvl5pPr>
              <a:defRPr sz="1800">
                <a:solidFill>
                  <a:srgbClr val="FFFFFF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3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1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pPr/>
              <a:t>16/12/3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043800"/>
            <a:ext cx="7772400" cy="7704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网易蜂巢中的负载均衡技术实践</a:t>
            </a:r>
          </a:p>
        </p:txBody>
      </p:sp>
    </p:spTree>
    <p:extLst>
      <p:ext uri="{BB962C8B-B14F-4D97-AF65-F5344CB8AC3E}">
        <p14:creationId xmlns:p14="http://schemas.microsoft.com/office/powerpoint/2010/main" val="13987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两个版本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老版：基于私有云改造，基于容器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新版：与</a:t>
            </a:r>
            <a:r>
              <a:rPr kumimoji="1" lang="en-US" altLang="zh-CN" dirty="0"/>
              <a:t>K8s</a:t>
            </a:r>
            <a:r>
              <a:rPr kumimoji="1" lang="zh-CN" altLang="en-US" dirty="0"/>
              <a:t>深度结合，基于服务</a:t>
            </a:r>
            <a:endParaRPr kumimoji="1" lang="en-US" altLang="zh-CN" dirty="0"/>
          </a:p>
          <a:p>
            <a:r>
              <a:rPr kumimoji="1" lang="zh-CN" altLang="en-US" dirty="0"/>
              <a:t>功能支持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外网七层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http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https</a:t>
            </a:r>
          </a:p>
          <a:p>
            <a:pPr lvl="2"/>
            <a:r>
              <a:rPr kumimoji="1" lang="zh-CN" altLang="en-US" dirty="0"/>
              <a:t>域名，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分流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外网四层（待上线）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透明代理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支持端口转发到服务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内网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基于域名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K8s</a:t>
            </a:r>
            <a:r>
              <a:rPr kumimoji="1" lang="zh-CN" altLang="en-US" dirty="0"/>
              <a:t>深度融合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软负载均衡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技术实践</a:t>
            </a:r>
            <a:r>
              <a:rPr kumimoji="1" lang="en-US" altLang="zh-CN" dirty="0"/>
              <a:t>-</a:t>
            </a:r>
            <a:r>
              <a:rPr kumimoji="1" lang="zh-CN" altLang="en-US" dirty="0"/>
              <a:t>网易蜂巢负载均衡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负载均衡服务架构</a:t>
            </a:r>
            <a:endParaRPr lang="en-US" altLang="zh-CN" dirty="0"/>
          </a:p>
          <a:p>
            <a:r>
              <a:rPr lang="zh-CN" altLang="en-US" dirty="0"/>
              <a:t>控制端架构</a:t>
            </a:r>
            <a:endParaRPr lang="en-US" altLang="zh-CN" dirty="0"/>
          </a:p>
          <a:p>
            <a:r>
              <a:rPr lang="zh-CN" altLang="en-US" dirty="0"/>
              <a:t>云原生架构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技术实践</a:t>
            </a:r>
            <a:r>
              <a:rPr lang="en-US" altLang="zh-CN" dirty="0"/>
              <a:t>-</a:t>
            </a:r>
            <a:r>
              <a:rPr lang="zh-CN" altLang="en-US" dirty="0"/>
              <a:t>负载均衡架构设计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负载均衡服务架构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负载均衡服务架构</a:t>
            </a:r>
          </a:p>
        </p:txBody>
      </p:sp>
      <p:pic>
        <p:nvPicPr>
          <p:cNvPr id="1026" name="Picture 2" descr="E:\Demon\Documents\Work\NLB\设计\ELB_Layer4_P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7490" y="2050036"/>
            <a:ext cx="5017164" cy="407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LVS</a:t>
            </a:r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zh-CN" altLang="en-US" dirty="0"/>
              <a:t>通过等价路由协议分流，节点完全对等</a:t>
            </a:r>
            <a:endParaRPr lang="en-US" altLang="zh-CN" dirty="0"/>
          </a:p>
          <a:p>
            <a:pPr lvl="1"/>
            <a:r>
              <a:rPr lang="zh-CN" altLang="en-US" dirty="0"/>
              <a:t>简单的流量分发，低负载</a:t>
            </a:r>
            <a:endParaRPr lang="en-US" altLang="zh-CN" dirty="0"/>
          </a:p>
          <a:p>
            <a:pPr lvl="1"/>
            <a:r>
              <a:rPr lang="zh-CN" altLang="en-US" dirty="0"/>
              <a:t>高性能入口，用户共用</a:t>
            </a:r>
            <a:endParaRPr lang="en-US" altLang="zh-CN" dirty="0"/>
          </a:p>
          <a:p>
            <a:r>
              <a:rPr lang="en-US" altLang="zh-CN" dirty="0" err="1"/>
              <a:t>Haproxy</a:t>
            </a:r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zh-CN" altLang="en-US" dirty="0"/>
              <a:t>通过虚拟化隔离</a:t>
            </a:r>
            <a:endParaRPr lang="en-US" altLang="zh-CN" dirty="0"/>
          </a:p>
          <a:p>
            <a:pPr lvl="1"/>
            <a:r>
              <a:rPr lang="zh-CN" altLang="en-US" dirty="0"/>
              <a:t>低规格单节点</a:t>
            </a:r>
            <a:endParaRPr lang="en-US" altLang="zh-CN" dirty="0"/>
          </a:p>
          <a:p>
            <a:pPr lvl="1"/>
            <a:r>
              <a:rPr lang="zh-CN" altLang="en-US" dirty="0"/>
              <a:t>通过并行扩展支持高负载集群</a:t>
            </a:r>
            <a:endParaRPr lang="en-US" altLang="zh-CN" dirty="0"/>
          </a:p>
          <a:p>
            <a:pPr lvl="1"/>
            <a:r>
              <a:rPr lang="zh-CN" altLang="en-US" dirty="0"/>
              <a:t>修改内核和</a:t>
            </a:r>
            <a:r>
              <a:rPr lang="en-US" altLang="zh-CN" dirty="0" err="1"/>
              <a:t>syn</a:t>
            </a:r>
            <a:r>
              <a:rPr lang="zh-CN" altLang="en-US" dirty="0"/>
              <a:t>包，实现透明代理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负载均衡服务架构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高可用</a:t>
            </a:r>
            <a:endParaRPr lang="en-US" altLang="zh-CN" dirty="0"/>
          </a:p>
          <a:p>
            <a:pPr lvl="1"/>
            <a:r>
              <a:rPr lang="zh-CN" altLang="en-US" dirty="0"/>
              <a:t>通过等价路由搭建高可用集群</a:t>
            </a:r>
            <a:endParaRPr lang="en-US" altLang="zh-CN" dirty="0"/>
          </a:p>
          <a:p>
            <a:pPr lvl="1"/>
            <a:r>
              <a:rPr lang="en-US" altLang="zh-CN" dirty="0" err="1"/>
              <a:t>Haproxy</a:t>
            </a:r>
            <a:r>
              <a:rPr lang="zh-CN" altLang="en-US" dirty="0"/>
              <a:t>通过</a:t>
            </a:r>
            <a:r>
              <a:rPr lang="en-US" altLang="zh-CN" dirty="0" err="1"/>
              <a:t>lVS</a:t>
            </a:r>
            <a:r>
              <a:rPr lang="zh-CN" altLang="en-US" dirty="0"/>
              <a:t>分流实现高可用</a:t>
            </a:r>
            <a:endParaRPr lang="en-US" altLang="zh-CN" dirty="0"/>
          </a:p>
          <a:p>
            <a:r>
              <a:rPr lang="zh-CN" altLang="en-US" dirty="0"/>
              <a:t>高性能</a:t>
            </a:r>
            <a:endParaRPr lang="en-US" altLang="zh-CN" dirty="0"/>
          </a:p>
          <a:p>
            <a:pPr lvl="1"/>
            <a:r>
              <a:rPr lang="zh-CN" altLang="en-US" dirty="0"/>
              <a:t>高性能入口</a:t>
            </a:r>
            <a:endParaRPr lang="en-US" altLang="zh-CN" dirty="0"/>
          </a:p>
          <a:p>
            <a:pPr lvl="1"/>
            <a:r>
              <a:rPr lang="zh-CN" altLang="en-US" dirty="0"/>
              <a:t>分析流量</a:t>
            </a:r>
            <a:endParaRPr lang="en-US" altLang="zh-CN" dirty="0"/>
          </a:p>
          <a:p>
            <a:r>
              <a:rPr lang="zh-CN" altLang="en-US" dirty="0"/>
              <a:t>易扩展</a:t>
            </a:r>
            <a:endParaRPr lang="en-US" altLang="zh-CN" dirty="0"/>
          </a:p>
          <a:p>
            <a:pPr lvl="1"/>
            <a:r>
              <a:rPr lang="zh-CN" altLang="en-US" dirty="0"/>
              <a:t>并行扩展</a:t>
            </a:r>
            <a:endParaRPr lang="en-US" altLang="zh-CN" dirty="0"/>
          </a:p>
          <a:p>
            <a:pPr lvl="1"/>
            <a:r>
              <a:rPr lang="zh-CN" altLang="en-US" dirty="0"/>
              <a:t>在线扩容</a:t>
            </a:r>
            <a:endParaRPr lang="en-US" altLang="zh-CN" dirty="0"/>
          </a:p>
          <a:p>
            <a:r>
              <a:rPr lang="zh-CN" altLang="en-US" dirty="0"/>
              <a:t>隔离性</a:t>
            </a:r>
            <a:endParaRPr lang="en-US" altLang="zh-CN" dirty="0"/>
          </a:p>
          <a:p>
            <a:pPr lvl="1"/>
            <a:r>
              <a:rPr lang="zh-CN" altLang="en-US" dirty="0"/>
              <a:t>保证入口不出现瓶颈</a:t>
            </a:r>
            <a:endParaRPr lang="en-US" altLang="zh-CN" dirty="0"/>
          </a:p>
          <a:p>
            <a:pPr lvl="1"/>
            <a:r>
              <a:rPr lang="zh-CN" altLang="en-US" dirty="0"/>
              <a:t>应用层负载均衡使用独立集群</a:t>
            </a:r>
            <a:endParaRPr lang="en-US" altLang="zh-CN" dirty="0"/>
          </a:p>
          <a:p>
            <a:pPr lvl="1"/>
            <a:r>
              <a:rPr lang="zh-CN" altLang="en-US" dirty="0"/>
              <a:t>租户请求相互隔离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负载均衡服务架构</a:t>
            </a:r>
            <a:r>
              <a:rPr lang="en-US" altLang="zh-CN" dirty="0"/>
              <a:t>-</a:t>
            </a:r>
            <a:r>
              <a:rPr lang="zh-CN" altLang="en-US" dirty="0"/>
              <a:t>架构特点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自研的管理服务</a:t>
            </a:r>
            <a:endParaRPr lang="en-US" altLang="zh-CN" dirty="0"/>
          </a:p>
          <a:p>
            <a:r>
              <a:rPr lang="zh-CN" altLang="en-US" dirty="0"/>
              <a:t>服务化设计</a:t>
            </a:r>
            <a:endParaRPr lang="en-US" altLang="zh-CN" dirty="0"/>
          </a:p>
          <a:p>
            <a:pPr lvl="1"/>
            <a:r>
              <a:rPr lang="en-US" altLang="zh-CN" dirty="0" err="1"/>
              <a:t>Api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控制模块</a:t>
            </a:r>
            <a:endParaRPr lang="en-US" altLang="zh-CN" dirty="0"/>
          </a:p>
          <a:p>
            <a:pPr lvl="1"/>
            <a:r>
              <a:rPr lang="zh-CN" altLang="en-US" dirty="0"/>
              <a:t>监控模块</a:t>
            </a:r>
            <a:endParaRPr lang="en-US" altLang="zh-CN" dirty="0"/>
          </a:p>
          <a:p>
            <a:pPr lvl="1"/>
            <a:r>
              <a:rPr lang="zh-CN" altLang="en-US" dirty="0"/>
              <a:t>弹性伸缩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-</a:t>
            </a:r>
            <a:r>
              <a:rPr lang="zh-CN" altLang="en-US" dirty="0"/>
              <a:t>控制端架构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统一架构</a:t>
            </a:r>
            <a:endParaRPr lang="en-US" altLang="zh-CN" dirty="0"/>
          </a:p>
          <a:p>
            <a:pPr lvl="1"/>
            <a:r>
              <a:rPr lang="zh-CN" altLang="en-US" dirty="0"/>
              <a:t>不同环境使用统一的架构（私有云，合作云，公有云）</a:t>
            </a:r>
            <a:endParaRPr lang="en-US" altLang="zh-CN" dirty="0"/>
          </a:p>
          <a:p>
            <a:pPr lvl="1"/>
            <a:r>
              <a:rPr lang="zh-CN" altLang="en-US" dirty="0"/>
              <a:t>使用一套的管理代码</a:t>
            </a:r>
            <a:endParaRPr lang="en-US" altLang="zh-CN" dirty="0"/>
          </a:p>
          <a:p>
            <a:pPr lvl="2"/>
            <a:r>
              <a:rPr lang="zh-CN" altLang="en-US" dirty="0"/>
              <a:t>通过配置来控制功能开关</a:t>
            </a:r>
            <a:endParaRPr lang="en-US" altLang="zh-CN" dirty="0"/>
          </a:p>
          <a:p>
            <a:pPr lvl="2"/>
            <a:r>
              <a:rPr lang="zh-CN" altLang="en-US" dirty="0"/>
              <a:t>功能向前兼容</a:t>
            </a:r>
            <a:endParaRPr lang="en-US" altLang="zh-CN" dirty="0"/>
          </a:p>
          <a:p>
            <a:r>
              <a:rPr lang="zh-CN" altLang="en-US" dirty="0"/>
              <a:t>服务端统一</a:t>
            </a:r>
            <a:endParaRPr lang="en-US" altLang="zh-CN" dirty="0"/>
          </a:p>
          <a:p>
            <a:pPr lvl="1"/>
            <a:r>
              <a:rPr lang="zh-CN" altLang="en-US" dirty="0"/>
              <a:t>不同模块使用统一工程</a:t>
            </a:r>
            <a:endParaRPr lang="en-US" altLang="zh-CN" dirty="0"/>
          </a:p>
          <a:p>
            <a:pPr lvl="1"/>
            <a:r>
              <a:rPr lang="zh-CN" altLang="en-US" dirty="0"/>
              <a:t>通过启动参数启动不同模块</a:t>
            </a:r>
            <a:endParaRPr lang="en-US" altLang="zh-CN" dirty="0"/>
          </a:p>
          <a:p>
            <a:r>
              <a:rPr lang="zh-CN" altLang="en-US" dirty="0"/>
              <a:t>服务端设计</a:t>
            </a:r>
            <a:endParaRPr lang="en-US" altLang="zh-CN" dirty="0"/>
          </a:p>
          <a:p>
            <a:pPr lvl="1"/>
            <a:r>
              <a:rPr lang="zh-CN" altLang="en-US" dirty="0"/>
              <a:t>无状态设计</a:t>
            </a:r>
            <a:endParaRPr lang="en-US" altLang="zh-CN" dirty="0"/>
          </a:p>
          <a:p>
            <a:pPr lvl="1"/>
            <a:r>
              <a:rPr lang="zh-CN" altLang="en-US" dirty="0"/>
              <a:t>全多点部署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-</a:t>
            </a:r>
            <a:r>
              <a:rPr lang="zh-CN" altLang="en-US" dirty="0"/>
              <a:t>控制端架构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基于功能推进的架构设计</a:t>
            </a:r>
            <a:endParaRPr lang="en-US" altLang="zh-CN" dirty="0"/>
          </a:p>
          <a:p>
            <a:pPr lvl="1"/>
            <a:r>
              <a:rPr lang="zh-CN" altLang="en-US" dirty="0"/>
              <a:t>最初为单体架构，随着功能扩展逐步分离</a:t>
            </a:r>
            <a:endParaRPr lang="en-US" altLang="zh-CN" dirty="0"/>
          </a:p>
          <a:p>
            <a:pPr lvl="1"/>
            <a:r>
              <a:rPr lang="zh-CN" altLang="en-US" dirty="0"/>
              <a:t>不同功能模块之间解耦，通过接口调用</a:t>
            </a:r>
            <a:endParaRPr lang="en-US" altLang="zh-CN" dirty="0"/>
          </a:p>
          <a:p>
            <a:pPr lvl="1"/>
            <a:r>
              <a:rPr lang="zh-CN" altLang="en-US" dirty="0"/>
              <a:t>内部功能解耦，可以实现单个功能独立升级</a:t>
            </a:r>
            <a:endParaRPr lang="en-US" altLang="zh-CN" dirty="0"/>
          </a:p>
          <a:p>
            <a:pPr lvl="1"/>
            <a:r>
              <a:rPr lang="zh-CN" altLang="en-US" dirty="0"/>
              <a:t>无状态服务设计</a:t>
            </a:r>
            <a:endParaRPr lang="en-US" altLang="zh-CN" dirty="0"/>
          </a:p>
          <a:p>
            <a:r>
              <a:rPr lang="zh-CN" altLang="en-US" dirty="0"/>
              <a:t>高性能</a:t>
            </a:r>
            <a:endParaRPr lang="en-US" altLang="zh-CN" dirty="0"/>
          </a:p>
          <a:p>
            <a:pPr lvl="1"/>
            <a:r>
              <a:rPr lang="zh-CN" altLang="en-US" dirty="0"/>
              <a:t>单套管理服务可以承载</a:t>
            </a:r>
            <a:r>
              <a:rPr lang="en-US" altLang="zh-CN" dirty="0"/>
              <a:t>3000</a:t>
            </a:r>
            <a:r>
              <a:rPr lang="zh-CN" altLang="en-US" dirty="0"/>
              <a:t>个实例管理</a:t>
            </a:r>
            <a:endParaRPr lang="en-US" altLang="zh-CN" dirty="0"/>
          </a:p>
          <a:p>
            <a:pPr lvl="1"/>
            <a:r>
              <a:rPr lang="zh-CN" altLang="en-US" dirty="0"/>
              <a:t>仅需要几台物理机资源</a:t>
            </a:r>
            <a:endParaRPr lang="en-US" altLang="zh-CN" dirty="0"/>
          </a:p>
          <a:p>
            <a:pPr lvl="1"/>
            <a:r>
              <a:rPr lang="zh-CN" altLang="en-US" dirty="0"/>
              <a:t>异步调用设计</a:t>
            </a:r>
            <a:endParaRPr lang="en-US" altLang="zh-CN" dirty="0"/>
          </a:p>
          <a:p>
            <a:r>
              <a:rPr lang="zh-CN" altLang="en-US" dirty="0"/>
              <a:t>轻量化</a:t>
            </a:r>
            <a:endParaRPr lang="en-US" altLang="zh-CN" dirty="0"/>
          </a:p>
          <a:p>
            <a:pPr lvl="1"/>
            <a:r>
              <a:rPr lang="zh-CN" altLang="en-US" dirty="0"/>
              <a:t>服务可以秒级启动</a:t>
            </a:r>
            <a:endParaRPr lang="en-US" altLang="zh-CN" dirty="0"/>
          </a:p>
          <a:p>
            <a:pPr lvl="1"/>
            <a:r>
              <a:rPr lang="zh-CN" altLang="en-US" dirty="0"/>
              <a:t>支持同一环境多套部署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-</a:t>
            </a:r>
            <a:r>
              <a:rPr lang="zh-CN" altLang="en-US" dirty="0"/>
              <a:t>控制端架构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故障恢复</a:t>
            </a:r>
            <a:endParaRPr lang="en-US" altLang="zh-CN" dirty="0"/>
          </a:p>
          <a:p>
            <a:r>
              <a:rPr lang="zh-CN" altLang="en-US" dirty="0"/>
              <a:t>动态扩容缩容</a:t>
            </a:r>
            <a:endParaRPr lang="en-US" altLang="zh-CN" dirty="0"/>
          </a:p>
          <a:p>
            <a:r>
              <a:rPr lang="zh-CN" altLang="en-US" dirty="0"/>
              <a:t>底层优化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云原生架构设计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单台云主机可靠性有限</a:t>
            </a:r>
            <a:endParaRPr lang="en-US" altLang="zh-CN" dirty="0"/>
          </a:p>
          <a:p>
            <a:pPr lvl="1"/>
            <a:r>
              <a:rPr lang="zh-CN" altLang="en-US" dirty="0"/>
              <a:t>低资源获取成本</a:t>
            </a:r>
            <a:endParaRPr lang="en-US" altLang="zh-CN" dirty="0"/>
          </a:p>
          <a:p>
            <a:r>
              <a:rPr lang="zh-CN" altLang="en-US" dirty="0"/>
              <a:t>服务设计</a:t>
            </a:r>
            <a:endParaRPr lang="en-US" altLang="zh-CN" dirty="0"/>
          </a:p>
          <a:p>
            <a:pPr lvl="1"/>
            <a:r>
              <a:rPr lang="zh-CN" altLang="en-US" dirty="0"/>
              <a:t>无状态服务设计</a:t>
            </a:r>
            <a:endParaRPr lang="en-US" altLang="zh-CN" dirty="0"/>
          </a:p>
          <a:p>
            <a:pPr lvl="1"/>
            <a:r>
              <a:rPr lang="zh-CN" altLang="en-US" dirty="0"/>
              <a:t>全自动化的故障处理</a:t>
            </a:r>
            <a:endParaRPr lang="en-US" altLang="zh-CN" dirty="0"/>
          </a:p>
          <a:p>
            <a:r>
              <a:rPr lang="zh-CN" altLang="en-US" dirty="0"/>
              <a:t>设计理念</a:t>
            </a:r>
            <a:endParaRPr lang="en-US" altLang="zh-CN" dirty="0"/>
          </a:p>
          <a:p>
            <a:pPr lvl="1"/>
            <a:r>
              <a:rPr lang="en-US" altLang="zh-CN" dirty="0"/>
              <a:t>Pet VS Cattle</a:t>
            </a:r>
          </a:p>
          <a:p>
            <a:pPr lvl="1"/>
            <a:r>
              <a:rPr lang="zh-CN" altLang="en-US" dirty="0"/>
              <a:t>动态调整先于冗余资源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云原生架构</a:t>
            </a:r>
            <a:r>
              <a:rPr lang="en-US" altLang="zh-CN" dirty="0"/>
              <a:t>-</a:t>
            </a:r>
            <a:r>
              <a:rPr lang="zh-CN" altLang="en-US" dirty="0"/>
              <a:t>故障恢复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endParaRPr kumimoji="1" lang="en-US" altLang="zh-CN" dirty="0"/>
          </a:p>
          <a:p>
            <a:r>
              <a:rPr kumimoji="1" lang="zh-CN" altLang="en-US" dirty="0"/>
              <a:t>技术实践</a:t>
            </a:r>
            <a:endParaRPr kumimoji="1" lang="en-US" altLang="zh-CN" dirty="0"/>
          </a:p>
          <a:p>
            <a:r>
              <a:rPr kumimoji="1" lang="zh-CN" altLang="en-US" dirty="0"/>
              <a:t>功能展望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故障分级处理</a:t>
            </a:r>
            <a:endParaRPr lang="en-US" altLang="zh-CN" dirty="0"/>
          </a:p>
          <a:p>
            <a:pPr lvl="1"/>
            <a:r>
              <a:rPr lang="zh-CN" altLang="en-US" dirty="0"/>
              <a:t>影响转发性能</a:t>
            </a:r>
            <a:endParaRPr lang="en-US" altLang="zh-CN" dirty="0"/>
          </a:p>
          <a:p>
            <a:pPr lvl="1"/>
            <a:r>
              <a:rPr lang="zh-CN" altLang="en-US" dirty="0"/>
              <a:t>影响管理操作</a:t>
            </a:r>
            <a:endParaRPr lang="en-US" altLang="zh-CN" dirty="0"/>
          </a:p>
          <a:p>
            <a:pPr lvl="1"/>
            <a:r>
              <a:rPr lang="zh-CN" altLang="en-US" dirty="0"/>
              <a:t>有潜在风险（系统负载较高）</a:t>
            </a:r>
            <a:endParaRPr lang="en-US" altLang="zh-CN" dirty="0"/>
          </a:p>
          <a:p>
            <a:r>
              <a:rPr lang="zh-CN" altLang="en-US" dirty="0"/>
              <a:t>对应处理时间</a:t>
            </a:r>
            <a:endParaRPr lang="en-US" altLang="zh-CN" dirty="0"/>
          </a:p>
          <a:p>
            <a:pPr lvl="1"/>
            <a:r>
              <a:rPr lang="en-US" altLang="zh-CN" dirty="0"/>
              <a:t>P0</a:t>
            </a:r>
            <a:r>
              <a:rPr lang="zh-CN" altLang="en-US" dirty="0"/>
              <a:t>：</a:t>
            </a:r>
            <a:r>
              <a:rPr lang="en-US" altLang="zh-CN" dirty="0"/>
              <a:t>30S</a:t>
            </a:r>
            <a:r>
              <a:rPr lang="zh-CN" altLang="en-US" dirty="0"/>
              <a:t>（故障识别</a:t>
            </a:r>
            <a:r>
              <a:rPr lang="en-US" altLang="zh-CN" dirty="0"/>
              <a:t>+</a:t>
            </a:r>
            <a:r>
              <a:rPr lang="zh-CN" altLang="en-US" dirty="0"/>
              <a:t>异常处理）</a:t>
            </a:r>
            <a:endParaRPr lang="en-US" altLang="zh-CN" dirty="0"/>
          </a:p>
          <a:p>
            <a:pPr lvl="1"/>
            <a:r>
              <a:rPr lang="en-US" altLang="zh-CN" dirty="0"/>
              <a:t>P1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分钟（</a:t>
            </a:r>
            <a:r>
              <a:rPr lang="en-US" altLang="zh-CN" dirty="0"/>
              <a:t>2</a:t>
            </a:r>
            <a:r>
              <a:rPr lang="zh-CN" altLang="en-US" dirty="0"/>
              <a:t>分钟）</a:t>
            </a:r>
            <a:endParaRPr lang="en-US" altLang="zh-CN" dirty="0"/>
          </a:p>
          <a:p>
            <a:pPr lvl="1"/>
            <a:r>
              <a:rPr lang="en-US" altLang="zh-CN" dirty="0"/>
              <a:t>P2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云原生架构</a:t>
            </a:r>
            <a:r>
              <a:rPr lang="en-US" altLang="zh-CN" dirty="0"/>
              <a:t>-</a:t>
            </a:r>
            <a:r>
              <a:rPr lang="zh-CN" altLang="en-US" dirty="0"/>
              <a:t>故障恢复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服务周期性</a:t>
            </a:r>
            <a:endParaRPr lang="en-US" altLang="zh-CN" dirty="0"/>
          </a:p>
          <a:p>
            <a:pPr lvl="1"/>
            <a:r>
              <a:rPr lang="zh-CN" altLang="en-US" dirty="0"/>
              <a:t>低资源利用率低</a:t>
            </a:r>
            <a:endParaRPr lang="en-US" altLang="zh-CN" dirty="0"/>
          </a:p>
          <a:p>
            <a:pPr lvl="1"/>
            <a:r>
              <a:rPr lang="zh-CN" altLang="en-US" dirty="0"/>
              <a:t>快速资源获取能力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基于负载的扩容</a:t>
            </a:r>
            <a:r>
              <a:rPr lang="en-US" altLang="zh-CN" dirty="0"/>
              <a:t>/</a:t>
            </a:r>
            <a:r>
              <a:rPr lang="zh-CN" altLang="en-US" dirty="0"/>
              <a:t>缩容</a:t>
            </a:r>
            <a:endParaRPr lang="en-US" altLang="zh-CN" dirty="0"/>
          </a:p>
          <a:p>
            <a:pPr lvl="2"/>
            <a:r>
              <a:rPr lang="zh-CN" altLang="en-US" dirty="0"/>
              <a:t>秒级数据监控</a:t>
            </a:r>
            <a:endParaRPr lang="en-US" altLang="zh-CN" dirty="0"/>
          </a:p>
          <a:p>
            <a:pPr lvl="2"/>
            <a:r>
              <a:rPr lang="zh-CN" altLang="en-US" dirty="0"/>
              <a:t>提前扩容</a:t>
            </a:r>
            <a:r>
              <a:rPr lang="en-US" altLang="zh-CN" dirty="0"/>
              <a:t>,</a:t>
            </a:r>
            <a:r>
              <a:rPr lang="zh-CN" altLang="en-US" dirty="0"/>
              <a:t>缓慢缩容</a:t>
            </a:r>
            <a:endParaRPr lang="en-US" altLang="zh-CN" dirty="0"/>
          </a:p>
          <a:p>
            <a:pPr lvl="1"/>
            <a:r>
              <a:rPr lang="zh-CN" altLang="en-US" dirty="0"/>
              <a:t>基于配置的扩容</a:t>
            </a:r>
            <a:r>
              <a:rPr lang="en-US" altLang="zh-CN" dirty="0"/>
              <a:t>/</a:t>
            </a:r>
            <a:r>
              <a:rPr lang="zh-CN" altLang="en-US" dirty="0"/>
              <a:t>缩容</a:t>
            </a:r>
            <a:endParaRPr lang="en-US" altLang="zh-CN" dirty="0"/>
          </a:p>
          <a:p>
            <a:pPr lvl="2"/>
            <a:r>
              <a:rPr lang="zh-CN" altLang="en-US" dirty="0"/>
              <a:t>根据后端规格调整负载均衡规模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云原生架构</a:t>
            </a:r>
            <a:r>
              <a:rPr lang="en-US" altLang="zh-CN" dirty="0"/>
              <a:t>-</a:t>
            </a:r>
            <a:r>
              <a:rPr lang="zh-CN" altLang="en-US" dirty="0"/>
              <a:t>动态扩容</a:t>
            </a:r>
            <a:r>
              <a:rPr lang="en-US" altLang="zh-CN" dirty="0"/>
              <a:t>/</a:t>
            </a:r>
            <a:r>
              <a:rPr lang="zh-CN" altLang="en-US" dirty="0"/>
              <a:t>缩容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提高资源利用效率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LXC</a:t>
            </a:r>
            <a:r>
              <a:rPr lang="zh-CN" altLang="en-US" dirty="0"/>
              <a:t>替代</a:t>
            </a:r>
            <a:r>
              <a:rPr lang="en-US" altLang="zh-CN" dirty="0"/>
              <a:t>KVM</a:t>
            </a:r>
          </a:p>
          <a:p>
            <a:pPr lvl="1"/>
            <a:r>
              <a:rPr lang="zh-CN" altLang="en-US" dirty="0"/>
              <a:t>宿主机调优（主机配置，网络）</a:t>
            </a:r>
            <a:endParaRPr lang="en-US" altLang="zh-CN" dirty="0"/>
          </a:p>
          <a:p>
            <a:r>
              <a:rPr lang="zh-CN" altLang="en-US" dirty="0"/>
              <a:t>提高资源获取速度</a:t>
            </a:r>
            <a:endParaRPr lang="en-US" altLang="zh-CN" dirty="0"/>
          </a:p>
          <a:p>
            <a:pPr lvl="1"/>
            <a:r>
              <a:rPr lang="zh-CN" altLang="en-US" dirty="0"/>
              <a:t>使用资源池</a:t>
            </a:r>
            <a:endParaRPr lang="en-US" altLang="zh-CN" dirty="0"/>
          </a:p>
          <a:p>
            <a:pPr lvl="1"/>
            <a:r>
              <a:rPr lang="zh-CN" altLang="en-US" dirty="0"/>
              <a:t>使用静态</a:t>
            </a:r>
            <a:r>
              <a:rPr lang="en-US" altLang="zh-CN" dirty="0"/>
              <a:t>IP</a:t>
            </a:r>
            <a:r>
              <a:rPr lang="zh-CN" altLang="en-US" dirty="0"/>
              <a:t>替换动态分配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云原生架构</a:t>
            </a:r>
            <a:r>
              <a:rPr lang="en-US" altLang="zh-CN" dirty="0"/>
              <a:t>-</a:t>
            </a:r>
            <a:r>
              <a:rPr lang="zh-CN" altLang="en-US" dirty="0"/>
              <a:t>底层优化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Kubernates</a:t>
            </a:r>
            <a:r>
              <a:rPr lang="en-US" altLang="zh-CN" dirty="0"/>
              <a:t>(k8s)</a:t>
            </a:r>
            <a:r>
              <a:rPr lang="zh-CN" altLang="en-US" dirty="0"/>
              <a:t>和</a:t>
            </a:r>
            <a:r>
              <a:rPr lang="en-US" altLang="zh-CN" dirty="0"/>
              <a:t>Ingress</a:t>
            </a:r>
          </a:p>
          <a:p>
            <a:r>
              <a:rPr lang="zh-CN" altLang="en-US" dirty="0"/>
              <a:t>蜂巢中负载均衡服务设计</a:t>
            </a:r>
            <a:endParaRPr lang="en-US" altLang="zh-CN" dirty="0"/>
          </a:p>
          <a:p>
            <a:r>
              <a:rPr lang="zh-CN" altLang="en-US" dirty="0"/>
              <a:t>架构设计总结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容器云中的负载均衡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Kubernates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955" y="1389871"/>
            <a:ext cx="6680717" cy="501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基本信息</a:t>
            </a:r>
            <a:endParaRPr lang="en-US" altLang="zh-CN" dirty="0"/>
          </a:p>
          <a:p>
            <a:pPr lvl="1"/>
            <a:r>
              <a:rPr lang="en-US" altLang="zh-CN" dirty="0"/>
              <a:t>K8s</a:t>
            </a:r>
            <a:r>
              <a:rPr lang="zh-CN" altLang="en-US" dirty="0"/>
              <a:t>资源的一种</a:t>
            </a:r>
            <a:endParaRPr lang="en-US" altLang="zh-CN" dirty="0"/>
          </a:p>
          <a:p>
            <a:pPr lvl="1"/>
            <a:r>
              <a:rPr lang="zh-CN" altLang="en-US" dirty="0"/>
              <a:t>提供对外的负载均衡服务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Service </a:t>
            </a:r>
            <a:r>
              <a:rPr lang="zh-CN" altLang="en-US" dirty="0"/>
              <a:t>提供外部访问</a:t>
            </a:r>
            <a:endParaRPr lang="en-US" altLang="zh-CN" dirty="0"/>
          </a:p>
          <a:p>
            <a:pPr lvl="1"/>
            <a:r>
              <a:rPr lang="zh-CN" altLang="en-US" dirty="0"/>
              <a:t>仅支持七层负载均衡</a:t>
            </a:r>
            <a:endParaRPr lang="en-US" altLang="zh-CN" dirty="0"/>
          </a:p>
          <a:p>
            <a:pPr lvl="1"/>
            <a:r>
              <a:rPr lang="zh-CN" altLang="en-US" dirty="0"/>
              <a:t>仅提供资源和控制，需要外部模块实现负载均衡功能</a:t>
            </a:r>
            <a:endParaRPr lang="en-US" altLang="zh-CN" dirty="0"/>
          </a:p>
          <a:p>
            <a:r>
              <a:rPr lang="zh-CN" altLang="en-US" dirty="0"/>
              <a:t>现状</a:t>
            </a:r>
            <a:endParaRPr lang="en-US" altLang="zh-CN" dirty="0"/>
          </a:p>
          <a:p>
            <a:pPr lvl="1"/>
            <a:r>
              <a:rPr lang="en-US" altLang="zh-CN" dirty="0"/>
              <a:t>1.3</a:t>
            </a:r>
            <a:r>
              <a:rPr lang="zh-CN" altLang="en-US" dirty="0"/>
              <a:t>版本引入</a:t>
            </a:r>
            <a:endParaRPr lang="en-US" altLang="zh-CN" dirty="0"/>
          </a:p>
          <a:p>
            <a:pPr lvl="1"/>
            <a:r>
              <a:rPr lang="zh-CN" altLang="en-US" dirty="0"/>
              <a:t>仍然在</a:t>
            </a:r>
            <a:r>
              <a:rPr lang="en-US" altLang="zh-CN" dirty="0"/>
              <a:t>beta</a:t>
            </a:r>
            <a:r>
              <a:rPr lang="zh-CN" altLang="en-US" dirty="0"/>
              <a:t>阶段</a:t>
            </a:r>
            <a:endParaRPr lang="en-US" altLang="zh-CN" dirty="0"/>
          </a:p>
          <a:p>
            <a:pPr lvl="1"/>
            <a:r>
              <a:rPr lang="zh-CN" altLang="en-US" dirty="0"/>
              <a:t>功能本身还不完善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蜂巢中的负载均衡服务</a:t>
            </a:r>
          </a:p>
        </p:txBody>
      </p:sp>
      <p:pic>
        <p:nvPicPr>
          <p:cNvPr id="16386" name="Picture 2" descr="D:\Netease\网易闪电邮\account\zhangxiaogang@corp.netease.com\attaches\k8s-architecture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10" y="861945"/>
            <a:ext cx="6441961" cy="5305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基于原生的</a:t>
            </a:r>
            <a:r>
              <a:rPr lang="en-US" altLang="zh-CN" dirty="0"/>
              <a:t>Ingress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zh-CN" altLang="en-US" dirty="0"/>
              <a:t>实现标准的</a:t>
            </a:r>
            <a:r>
              <a:rPr lang="en-US" altLang="zh-CN" dirty="0"/>
              <a:t>Ingress-controller</a:t>
            </a:r>
          </a:p>
          <a:p>
            <a:pPr lvl="1"/>
            <a:r>
              <a:rPr lang="en-US" altLang="zh-CN" dirty="0"/>
              <a:t>Ingress-ctrl</a:t>
            </a:r>
            <a:r>
              <a:rPr lang="zh-CN" altLang="en-US" dirty="0"/>
              <a:t>纳入</a:t>
            </a:r>
            <a:r>
              <a:rPr lang="en-US" altLang="zh-CN" dirty="0"/>
              <a:t>K8s</a:t>
            </a:r>
            <a:r>
              <a:rPr lang="zh-CN" altLang="en-US" dirty="0"/>
              <a:t>集群的管理范围</a:t>
            </a:r>
            <a:endParaRPr lang="en-US" altLang="zh-CN" dirty="0"/>
          </a:p>
          <a:p>
            <a:r>
              <a:rPr lang="zh-CN" altLang="en-US" dirty="0"/>
              <a:t>功能扩展</a:t>
            </a:r>
            <a:endParaRPr lang="en-US" altLang="zh-CN" dirty="0"/>
          </a:p>
          <a:p>
            <a:pPr lvl="1"/>
            <a:r>
              <a:rPr lang="zh-CN" altLang="en-US" dirty="0"/>
              <a:t>扩展</a:t>
            </a:r>
            <a:r>
              <a:rPr lang="en-US" altLang="zh-CN" dirty="0"/>
              <a:t>Ingress</a:t>
            </a:r>
            <a:r>
              <a:rPr lang="zh-CN" altLang="en-US" dirty="0"/>
              <a:t>资源属性</a:t>
            </a:r>
            <a:endParaRPr lang="en-US" altLang="zh-CN" dirty="0"/>
          </a:p>
          <a:p>
            <a:pPr lvl="1"/>
            <a:r>
              <a:rPr lang="zh-CN" altLang="en-US" dirty="0"/>
              <a:t>加入域名</a:t>
            </a:r>
            <a:r>
              <a:rPr lang="en-US" altLang="zh-CN" dirty="0"/>
              <a:t>/URL</a:t>
            </a:r>
            <a:r>
              <a:rPr lang="zh-CN" altLang="en-US" dirty="0"/>
              <a:t>分流</a:t>
            </a:r>
            <a:endParaRPr lang="en-US" altLang="zh-CN" dirty="0"/>
          </a:p>
          <a:p>
            <a:pPr lvl="1"/>
            <a:r>
              <a:rPr lang="en-US" altLang="zh-CN" dirty="0"/>
              <a:t>SNI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与容器技术结合</a:t>
            </a:r>
            <a:endParaRPr lang="en-US" altLang="zh-CN" dirty="0"/>
          </a:p>
          <a:p>
            <a:pPr lvl="1"/>
            <a:r>
              <a:rPr lang="zh-CN" altLang="en-US" dirty="0"/>
              <a:t>后端对接服务</a:t>
            </a:r>
            <a:endParaRPr lang="en-US" altLang="zh-CN" dirty="0"/>
          </a:p>
          <a:p>
            <a:pPr lvl="1"/>
            <a:r>
              <a:rPr lang="zh-CN" altLang="en-US" dirty="0"/>
              <a:t>监听容器生命周期，自动适配服务扩容</a:t>
            </a:r>
            <a:r>
              <a:rPr lang="en-US" altLang="zh-CN" dirty="0"/>
              <a:t>/</a:t>
            </a:r>
            <a:r>
              <a:rPr lang="zh-CN" altLang="en-US"/>
              <a:t>缩容</a:t>
            </a:r>
            <a:endParaRPr lang="en-US" altLang="zh-CN" dirty="0"/>
          </a:p>
          <a:p>
            <a:r>
              <a:rPr lang="zh-CN" altLang="en-US" dirty="0"/>
              <a:t>与原有服务兼容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Ingress-ctrl</a:t>
            </a:r>
            <a:r>
              <a:rPr lang="zh-CN" altLang="en-US" dirty="0"/>
              <a:t>来调用原有控制服务接口</a:t>
            </a:r>
            <a:endParaRPr lang="en-US" altLang="zh-CN" dirty="0"/>
          </a:p>
          <a:p>
            <a:pPr lvl="1"/>
            <a:r>
              <a:rPr lang="zh-CN" altLang="en-US" dirty="0"/>
              <a:t>采用事件通知和定时同步两种机制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蜂巢中的负载均衡服务</a:t>
            </a:r>
            <a:r>
              <a:rPr lang="en-US" altLang="zh-CN" dirty="0"/>
              <a:t>-</a:t>
            </a:r>
            <a:r>
              <a:rPr lang="zh-CN" altLang="en-US" dirty="0"/>
              <a:t>架构设计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提供四层负载均衡服务（</a:t>
            </a:r>
            <a:r>
              <a:rPr lang="en-US" altLang="zh-CN" dirty="0"/>
              <a:t>12</a:t>
            </a:r>
            <a:r>
              <a:rPr lang="zh-CN" altLang="en-US" dirty="0"/>
              <a:t>月底上线）</a:t>
            </a:r>
            <a:endParaRPr lang="en-US" altLang="zh-CN" dirty="0"/>
          </a:p>
          <a:p>
            <a:pPr lvl="1"/>
            <a:r>
              <a:rPr lang="zh-CN" altLang="en-US" dirty="0"/>
              <a:t>透明四层代理</a:t>
            </a:r>
            <a:endParaRPr lang="en-US" altLang="zh-CN" dirty="0"/>
          </a:p>
          <a:p>
            <a:pPr lvl="1"/>
            <a:r>
              <a:rPr lang="zh-CN" altLang="en-US" dirty="0"/>
              <a:t>已经在合作云上线，并经过双</a:t>
            </a:r>
            <a:r>
              <a:rPr lang="en-US" altLang="zh-CN" dirty="0"/>
              <a:t>11</a:t>
            </a:r>
            <a:r>
              <a:rPr lang="zh-CN" altLang="en-US" dirty="0"/>
              <a:t>考验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http2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网络底层性能优化</a:t>
            </a:r>
            <a:endParaRPr lang="en-US" altLang="zh-CN" dirty="0"/>
          </a:p>
          <a:p>
            <a:pPr lvl="1"/>
            <a:r>
              <a:rPr lang="zh-CN" altLang="en-US" dirty="0"/>
              <a:t>内核</a:t>
            </a:r>
            <a:r>
              <a:rPr lang="en-US" altLang="zh-CN" dirty="0"/>
              <a:t>bypass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zh-CN" altLang="en-US" dirty="0"/>
              <a:t>直接使用网络底层模块</a:t>
            </a:r>
            <a:endParaRPr lang="en-US" altLang="zh-CN" dirty="0"/>
          </a:p>
          <a:p>
            <a:r>
              <a:rPr lang="zh-CN" altLang="en-US" dirty="0"/>
              <a:t>技术升级</a:t>
            </a:r>
            <a:endParaRPr lang="en-US" altLang="zh-CN" dirty="0"/>
          </a:p>
          <a:p>
            <a:pPr lvl="1"/>
            <a:r>
              <a:rPr lang="zh-CN" altLang="en-US" dirty="0"/>
              <a:t>物理机上运行容器</a:t>
            </a:r>
            <a:endParaRPr lang="en-US" altLang="zh-CN" dirty="0"/>
          </a:p>
          <a:p>
            <a:pPr lvl="1"/>
            <a:r>
              <a:rPr lang="zh-CN" altLang="en-US" dirty="0"/>
              <a:t>直接在容器中运行服务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网易云介绍</a:t>
            </a:r>
            <a:endParaRPr kumimoji="1" lang="en-US" altLang="zh-CN" dirty="0"/>
          </a:p>
          <a:p>
            <a:r>
              <a:rPr kumimoji="1" lang="zh-CN" altLang="en-US" dirty="0"/>
              <a:t>网易内部上云情况</a:t>
            </a:r>
            <a:endParaRPr kumimoji="1" lang="en-US" altLang="zh-CN" dirty="0"/>
          </a:p>
          <a:p>
            <a:r>
              <a:rPr kumimoji="1" lang="zh-CN" altLang="en-US" dirty="0"/>
              <a:t>负载均衡服务介绍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私有云阶段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面向公司内部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</a:t>
            </a:r>
            <a:r>
              <a:rPr kumimoji="1" lang="en-US" altLang="zh-CN" dirty="0"/>
              <a:t>IAAS</a:t>
            </a:r>
            <a:r>
              <a:rPr kumimoji="1" lang="zh-CN" altLang="en-US" dirty="0"/>
              <a:t>为主</a:t>
            </a:r>
            <a:endParaRPr kumimoji="1" lang="en-US" altLang="zh-CN" dirty="0"/>
          </a:p>
          <a:p>
            <a:r>
              <a:rPr kumimoji="1" lang="zh-CN" altLang="en-US" dirty="0"/>
              <a:t>合作云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搭建私有云平台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外部合作用户提供统一入口</a:t>
            </a:r>
            <a:endParaRPr kumimoji="1" lang="en-US" altLang="zh-CN" dirty="0"/>
          </a:p>
          <a:p>
            <a:r>
              <a:rPr kumimoji="1" lang="zh-CN" altLang="en-US" dirty="0"/>
              <a:t>网易蜂巢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自动化部署系统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容器技术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容器编排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网易云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承载了</a:t>
            </a:r>
            <a:r>
              <a:rPr kumimoji="1" lang="en-US" altLang="zh-CN" dirty="0"/>
              <a:t>95%</a:t>
            </a:r>
            <a:r>
              <a:rPr kumimoji="1" lang="zh-CN" altLang="en-US" dirty="0"/>
              <a:t>以上的互联网服务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网易考拉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网易新闻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严选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。。。 。。。</a:t>
            </a:r>
            <a:endParaRPr kumimoji="1" lang="en-US" altLang="zh-CN" dirty="0"/>
          </a:p>
          <a:p>
            <a:r>
              <a:rPr kumimoji="1" lang="zh-CN" altLang="en-US" dirty="0"/>
              <a:t>逐步在向网易蜂巢迁移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自动部署平台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新业务上蜂巢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网易服务上云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endParaRPr kumimoji="1" lang="en-US" altLang="zh-CN" dirty="0"/>
          </a:p>
          <a:p>
            <a:r>
              <a:rPr kumimoji="1" lang="zh-CN" altLang="en-US" dirty="0"/>
              <a:t>软件负载均衡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Lvs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Nginx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Haproxy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Apache</a:t>
            </a:r>
          </a:p>
          <a:p>
            <a:r>
              <a:rPr kumimoji="1" lang="zh-CN" altLang="en-US" dirty="0"/>
              <a:t>软负载均衡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DNS</a:t>
            </a:r>
          </a:p>
          <a:p>
            <a:pPr lvl="1"/>
            <a:r>
              <a:rPr kumimoji="1" lang="en-US" altLang="zh-CN" dirty="0" err="1"/>
              <a:t>iptables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负载均衡介绍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服务化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控制台管理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</a:t>
            </a:r>
            <a:r>
              <a:rPr kumimoji="1" lang="en-US" altLang="zh-CN" dirty="0"/>
              <a:t>API</a:t>
            </a:r>
          </a:p>
          <a:p>
            <a:r>
              <a:rPr kumimoji="1" lang="zh-CN" altLang="en-US" dirty="0"/>
              <a:t>虚拟化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基于虚拟化平台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云原生架构</a:t>
            </a:r>
            <a:endParaRPr kumimoji="1" lang="en-US" altLang="zh-CN" dirty="0"/>
          </a:p>
          <a:p>
            <a:r>
              <a:rPr kumimoji="1" lang="zh-CN" altLang="en-US" dirty="0"/>
              <a:t>高可用和弹性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服务高可用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自动异常恢复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弹性伸缩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云计算中的负载均衡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从私有云到公有云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稳定优先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高性能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丰富的运维经验</a:t>
            </a:r>
            <a:endParaRPr kumimoji="1" lang="en-US" altLang="zh-CN" dirty="0"/>
          </a:p>
          <a:p>
            <a:r>
              <a:rPr kumimoji="1" lang="zh-CN" altLang="en-US" dirty="0"/>
              <a:t>容器云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容器服务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DevOps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微服务架构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网易蜂巢负载均衡</a:t>
            </a:r>
            <a:endParaRPr kumimoji="1" lang="en-US" altLang="zh-CN" dirty="0"/>
          </a:p>
          <a:p>
            <a:r>
              <a:rPr kumimoji="1" lang="zh-CN" altLang="en-US" dirty="0"/>
              <a:t>负载均衡架构设计</a:t>
            </a:r>
            <a:endParaRPr kumimoji="1" lang="en-US" altLang="zh-CN" dirty="0"/>
          </a:p>
          <a:p>
            <a:r>
              <a:rPr kumimoji="1" lang="zh-CN" altLang="en-US" dirty="0"/>
              <a:t>容器中的负载均衡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技术实践</a:t>
            </a:r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975</Words>
  <Application>Microsoft Office PowerPoint</Application>
  <PresentationFormat>全屏显示(4:3)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Office 主题</vt:lpstr>
      <vt:lpstr>网易蜂巢中的负载均衡技术实践</vt:lpstr>
      <vt:lpstr>主要内容</vt:lpstr>
      <vt:lpstr>背景介绍</vt:lpstr>
      <vt:lpstr>背景介绍-网易云</vt:lpstr>
      <vt:lpstr>背景介绍-网易服务上云</vt:lpstr>
      <vt:lpstr>背景介绍-负载均衡介绍</vt:lpstr>
      <vt:lpstr>背景介绍-云计算中的负载均衡</vt:lpstr>
      <vt:lpstr>背景介绍-总结</vt:lpstr>
      <vt:lpstr>技术实践</vt:lpstr>
      <vt:lpstr>技术实践-网易蜂巢负载均衡</vt:lpstr>
      <vt:lpstr>技术实践-负载均衡架构设计</vt:lpstr>
      <vt:lpstr>负载均衡服务架构</vt:lpstr>
      <vt:lpstr>负载均衡服务架构</vt:lpstr>
      <vt:lpstr>负载均衡服务架构-架构特点</vt:lpstr>
      <vt:lpstr>架构设计-控制端架构</vt:lpstr>
      <vt:lpstr>架构设计-控制端架构</vt:lpstr>
      <vt:lpstr>架构设计-控制端架构</vt:lpstr>
      <vt:lpstr>云原生架构设计</vt:lpstr>
      <vt:lpstr>云原生架构-故障恢复</vt:lpstr>
      <vt:lpstr>云原生架构-故障恢复</vt:lpstr>
      <vt:lpstr>云原生架构-动态扩容/缩容</vt:lpstr>
      <vt:lpstr>云原生架构-底层优化</vt:lpstr>
      <vt:lpstr>容器云中的负载均衡</vt:lpstr>
      <vt:lpstr>Kubernates</vt:lpstr>
      <vt:lpstr>Ingress</vt:lpstr>
      <vt:lpstr>蜂巢中的负载均衡服务</vt:lpstr>
      <vt:lpstr>蜂巢中的负载均衡服务-架构设计</vt:lpstr>
      <vt:lpstr>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侯向晨</cp:lastModifiedBy>
  <cp:revision>97</cp:revision>
  <dcterms:created xsi:type="dcterms:W3CDTF">2015-11-20T08:04:49Z</dcterms:created>
  <dcterms:modified xsi:type="dcterms:W3CDTF">2016-12-03T15:53:16Z</dcterms:modified>
</cp:coreProperties>
</file>