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jpg" ContentType="image/png"/>
  <Override PartName="/ppt/notesSlides/notesSlide4.xml" ContentType="application/vnd.openxmlformats-officedocument.presentationml.notesSlide+xml"/>
  <Override PartName="/ppt/media/image8.jpg" ContentType="image/png"/>
  <Override PartName="/ppt/notesSlides/notesSlide5.xml" ContentType="application/vnd.openxmlformats-officedocument.presentationml.notesSlide+xml"/>
  <Override PartName="/ppt/media/image9.jpg" ContentType="image/png"/>
  <Override PartName="/ppt/notesSlides/notesSlide6.xml" ContentType="application/vnd.openxmlformats-officedocument.presentationml.notesSlide+xml"/>
  <Override PartName="/ppt/media/image10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79" r:id="rId7"/>
    <p:sldId id="278" r:id="rId8"/>
    <p:sldId id="262" r:id="rId9"/>
    <p:sldId id="276" r:id="rId10"/>
    <p:sldId id="275" r:id="rId11"/>
    <p:sldId id="277" r:id="rId12"/>
    <p:sldId id="274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0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26" autoAdjust="0"/>
  </p:normalViewPr>
  <p:slideViewPr>
    <p:cSldViewPr snapToGrid="0" snapToObjects="1">
      <p:cViewPr>
        <p:scale>
          <a:sx n="100" d="100"/>
          <a:sy n="100" d="100"/>
        </p:scale>
        <p:origin x="-13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A93B-A03C-EC49-A6EF-8EA296A3567D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3018B-0E45-704C-B696-3C0B3496B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8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49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RTCDataChannel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发送数据的通道（文本、文件、二进制都可以）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0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getUserMedia</a:t>
            </a:r>
            <a:r>
              <a:rPr kumimoji="1" lang="en-US" altLang="zh-CN" dirty="0" smtClean="0"/>
              <a:t>()--</a:t>
            </a:r>
            <a:r>
              <a:rPr kumimoji="1" lang="zh-CN" altLang="en-US" dirty="0" smtClean="0"/>
              <a:t>打开摄像头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的基本用法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65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RTCPeerConnection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呼叫对方的基本用法，创建连接，设置事件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iceCandidate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，呼叫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05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RTCDataChannel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发送数据的通道（文本、文件、二进制都可以）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0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一对一视频通话完整调用流程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0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视频直播的应用场景和相关技术难点，用户互动部分的技术难点包括：卡顿延迟、回声消除、噪声消除、视频合成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99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3018B-0E45-704C-B696-3C0B3496B6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26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3215094"/>
            <a:ext cx="5644106" cy="583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73629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ea typeface="微软雅黑"/>
              </a:defRPr>
            </a:lvl1pPr>
            <a:lvl2pPr>
              <a:defRPr sz="2400">
                <a:solidFill>
                  <a:srgbClr val="FFFFFF"/>
                </a:solidFill>
                <a:ea typeface="微软雅黑"/>
              </a:defRPr>
            </a:lvl2pPr>
            <a:lvl3pPr>
              <a:defRPr sz="2000">
                <a:solidFill>
                  <a:srgbClr val="FFFFFF"/>
                </a:solidFill>
                <a:ea typeface="微软雅黑"/>
              </a:defRPr>
            </a:lvl3pPr>
            <a:lvl4pPr>
              <a:defRPr sz="1800">
                <a:solidFill>
                  <a:srgbClr val="FFFFFF"/>
                </a:solidFill>
                <a:ea typeface="微软雅黑"/>
              </a:defRPr>
            </a:lvl4pPr>
            <a:lvl5pPr>
              <a:defRPr sz="1800">
                <a:solidFill>
                  <a:srgbClr val="FFFFFF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89" cy="5832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264321"/>
            <a:ext cx="2159000" cy="69327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13267" y="289787"/>
            <a:ext cx="76200" cy="572158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3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1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  <a:t>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50" y="2130425"/>
            <a:ext cx="8445500" cy="7704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与视频直播如何相互成就？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2813572" y="3851775"/>
            <a:ext cx="5644106" cy="5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zh-CN" dirty="0"/>
              <a:t>2</a:t>
            </a:r>
            <a:r>
              <a:rPr kumimoji="1" lang="zh-CN" altLang="en-US" dirty="0" smtClean="0"/>
              <a:t>、视频直播介绍</a:t>
            </a:r>
            <a:endParaRPr kumimoji="1" lang="en-US" altLang="zh-CN" dirty="0" smtClean="0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2838972" y="4480425"/>
            <a:ext cx="5644106" cy="5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、如何相互成就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878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pic>
        <p:nvPicPr>
          <p:cNvPr id="7" name="内容占位符 6" descr="25.pic_h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13" r="-19613"/>
          <a:stretch>
            <a:fillRect/>
          </a:stretch>
        </p:blipFill>
        <p:spPr>
          <a:xfrm>
            <a:off x="457200" y="1390650"/>
            <a:ext cx="8229600" cy="4735513"/>
          </a:xfrm>
        </p:spPr>
      </p:pic>
    </p:spTree>
    <p:extLst>
      <p:ext uri="{BB962C8B-B14F-4D97-AF65-F5344CB8AC3E}">
        <p14:creationId xmlns:p14="http://schemas.microsoft.com/office/powerpoint/2010/main" val="54216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pic>
        <p:nvPicPr>
          <p:cNvPr id="4" name="内容占位符 3" descr="27.pic_h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5" r="-5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846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测试地址：</a:t>
            </a:r>
            <a:endParaRPr kumimoji="1" lang="en-US" altLang="zh-CN" dirty="0" smtClean="0"/>
          </a:p>
          <a:p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zh-CN" sz="2400" dirty="0" smtClean="0"/>
              <a:t> 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 https</a:t>
            </a:r>
            <a:r>
              <a:rPr kumimoji="1" lang="en-US" altLang="zh-CN" sz="2400" dirty="0"/>
              <a:t>://</a:t>
            </a:r>
            <a:r>
              <a:rPr kumimoji="1" lang="en-US" altLang="zh-CN" sz="2400" dirty="0" err="1"/>
              <a:t>github.com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webrtc</a:t>
            </a:r>
            <a:r>
              <a:rPr kumimoji="1" lang="en-US" altLang="zh-CN" sz="2400" dirty="0"/>
              <a:t>/</a:t>
            </a:r>
            <a:r>
              <a:rPr kumimoji="1" lang="en-US" altLang="zh-CN" sz="2400" dirty="0" smtClean="0"/>
              <a:t>samples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    </a:t>
            </a:r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getUserMedia</a:t>
            </a:r>
            <a:r>
              <a:rPr kumimoji="1" lang="en-US" altLang="zh-CN" sz="2400" dirty="0" smtClean="0"/>
              <a:t>()</a:t>
            </a:r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RTCPeerConnection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RTCDataChannel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ICE(</a:t>
            </a:r>
            <a:r>
              <a:rPr kumimoji="1" lang="en-US" altLang="zh-CN" sz="2400" dirty="0" err="1" smtClean="0"/>
              <a:t>Stun,Turn</a:t>
            </a:r>
            <a:r>
              <a:rPr kumimoji="1" lang="en-US" altLang="zh-CN" sz="2400" dirty="0" smtClean="0"/>
              <a:t>)</a:t>
            </a:r>
            <a:endParaRPr kumimoji="1"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21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主要技术难点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sz="2400" dirty="0"/>
              <a:t> </a:t>
            </a:r>
            <a:r>
              <a:rPr kumimoji="1" lang="en-US" altLang="en-US" sz="2400" dirty="0" smtClean="0"/>
              <a:t>   </a:t>
            </a:r>
            <a:r>
              <a:rPr kumimoji="1" lang="zh-CN" altLang="en-US" sz="2000" dirty="0" smtClean="0"/>
              <a:t>推流播放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电子白板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   桌面共享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视频美颜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系统并发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卡顿延迟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用户互动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其他</a:t>
            </a:r>
            <a:r>
              <a:rPr kumimoji="1" lang="en-US" altLang="zh-CN" sz="2000" dirty="0" smtClean="0"/>
              <a:t>……</a:t>
            </a:r>
            <a:endParaRPr kumimoji="1"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20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6-11-14 at 4.05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29" b="-15229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6-11-14 at 4.0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40" b="-16740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7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6-11-14 at 4.09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9" b="-15459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30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  <p:pic>
        <p:nvPicPr>
          <p:cNvPr id="5" name="内容占位符 4" descr="Screen Shot 2016-11-14 at 4.0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40" b="-16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720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提供技术支撑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直播</a:t>
            </a:r>
            <a:r>
              <a:rPr kumimoji="1" lang="en-US" altLang="en-US" dirty="0" smtClean="0"/>
              <a:t>创造</a:t>
            </a:r>
            <a:r>
              <a:rPr kumimoji="1" lang="zh-CN" altLang="en-US" dirty="0" smtClean="0"/>
              <a:t>更多应用场景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  <p:pic>
        <p:nvPicPr>
          <p:cNvPr id="7" name="内容占位符 6" descr="7.pic_h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 b="1449"/>
          <a:stretch>
            <a:fillRect/>
          </a:stretch>
        </p:blipFill>
        <p:spPr>
          <a:xfrm>
            <a:off x="457200" y="1390650"/>
            <a:ext cx="8229600" cy="4735513"/>
          </a:xfrm>
        </p:spPr>
      </p:pic>
    </p:spTree>
    <p:extLst>
      <p:ext uri="{BB962C8B-B14F-4D97-AF65-F5344CB8AC3E}">
        <p14:creationId xmlns:p14="http://schemas.microsoft.com/office/powerpoint/2010/main" val="366447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视频相关应用场景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en-US" dirty="0" smtClean="0"/>
              <a:t>  </a:t>
            </a:r>
            <a:r>
              <a:rPr kumimoji="1" lang="en-US" altLang="en-US" sz="2400" dirty="0" smtClean="0"/>
              <a:t> </a:t>
            </a:r>
          </a:p>
          <a:p>
            <a:pPr marL="0" indent="0">
              <a:buNone/>
            </a:pPr>
            <a:r>
              <a:rPr kumimoji="1" lang="en-US" altLang="en-US" sz="2400" dirty="0"/>
              <a:t> </a:t>
            </a:r>
            <a:r>
              <a:rPr kumimoji="1" lang="en-US" altLang="en-US" sz="2400" dirty="0" smtClean="0"/>
              <a:t>    视频</a:t>
            </a:r>
            <a:r>
              <a:rPr kumimoji="1" lang="zh-CN" altLang="en-US" sz="2400" dirty="0" smtClean="0"/>
              <a:t>通话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视频直播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    在线教育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  </a:t>
            </a:r>
            <a:r>
              <a:rPr kumimoji="1" lang="zh-CN" altLang="en-US" sz="2400" dirty="0" smtClean="0"/>
              <a:t>智能硬件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视频监控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企业通讯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</a:t>
            </a:r>
            <a:r>
              <a:rPr kumimoji="1" lang="zh-CN" altLang="en-US" sz="2400" dirty="0" smtClean="0"/>
              <a:t>等等等等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3914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en-US" altLang="zh-CN" dirty="0" smtClean="0"/>
              <a:t> &amp; </a:t>
            </a:r>
            <a:r>
              <a:rPr kumimoji="1" lang="zh-CN" altLang="en-US" dirty="0" smtClean="0"/>
              <a:t>视频直播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 smtClean="0">
                <a:latin typeface="华文楷体"/>
                <a:ea typeface="华文楷体"/>
                <a:cs typeface="华文楷体"/>
              </a:rPr>
              <a:t>谢谢！</a:t>
            </a:r>
            <a:endParaRPr kumimoji="1" lang="zh-CN" altLang="en-US" sz="48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11629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技术实现上都有哪些难度？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跨平台实现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android,ios,windows,mac</a:t>
            </a:r>
            <a:r>
              <a:rPr kumimoji="1" lang="en-US" altLang="zh-CN" sz="24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    </a:t>
            </a:r>
            <a:r>
              <a:rPr kumimoji="1" lang="zh-CN" altLang="en-US" sz="2400" dirty="0" smtClean="0"/>
              <a:t>视频编解码</a:t>
            </a:r>
            <a:r>
              <a:rPr kumimoji="1" lang="en-US" altLang="zh-CN" sz="2400" dirty="0" smtClean="0"/>
              <a:t>(VP8,VP9,H264,H265)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 </a:t>
            </a:r>
            <a:r>
              <a:rPr kumimoji="1" lang="zh-CN" altLang="en-US" sz="2400" dirty="0" smtClean="0"/>
              <a:t>语音编解码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/>
              <a:t>o</a:t>
            </a:r>
            <a:r>
              <a:rPr kumimoji="1" lang="en-US" altLang="zh-CN" sz="2400" dirty="0" err="1" smtClean="0"/>
              <a:t>pus,silk,ilbc</a:t>
            </a:r>
            <a:r>
              <a:rPr kumimoji="1" lang="en-US" altLang="zh-CN" sz="2400" dirty="0" smtClean="0"/>
              <a:t>)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    信号处理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 smtClean="0"/>
              <a:t>AEC,AGC,NS,NetEQ</a:t>
            </a:r>
            <a:r>
              <a:rPr kumimoji="1" lang="en-US" altLang="zh-CN" sz="2400" dirty="0" smtClean="0"/>
              <a:t>)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     网络传输与抖动缓冲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en-US" sz="2400" dirty="0"/>
              <a:t> </a:t>
            </a:r>
            <a:r>
              <a:rPr kumimoji="1" lang="en-US" altLang="en-US" sz="2400" dirty="0" smtClean="0"/>
              <a:t>    </a:t>
            </a:r>
            <a:r>
              <a:rPr kumimoji="1" lang="zh-CN" altLang="en-US" sz="2400" dirty="0" smtClean="0"/>
              <a:t>丢</a:t>
            </a:r>
            <a:r>
              <a:rPr kumimoji="1" lang="zh-CN" altLang="en-US" sz="2400" dirty="0"/>
              <a:t>包重传</a:t>
            </a:r>
            <a:r>
              <a:rPr kumimoji="1" lang="en-US" altLang="zh-CN" sz="2400" dirty="0"/>
              <a:t>(FEC,NACK</a:t>
            </a:r>
            <a:r>
              <a:rPr kumimoji="1" lang="en-US" altLang="zh-CN" sz="24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   安全性等等</a:t>
            </a:r>
            <a:endParaRPr kumimoji="1"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51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是什么？</a:t>
            </a:r>
            <a:endParaRPr kumimoji="1" lang="en-US" altLang="zh-CN" dirty="0" smtClean="0"/>
          </a:p>
          <a:p>
            <a:pPr>
              <a:buFont typeface="Arial" charset="0"/>
              <a:buNone/>
            </a:pPr>
            <a:endParaRPr kumimoji="1" lang="en-US" altLang="zh-CN" dirty="0" smtClean="0"/>
          </a:p>
          <a:p>
            <a:pPr>
              <a:buFont typeface="Arial" charset="0"/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err="1" smtClean="0"/>
              <a:t>WebRTC</a:t>
            </a:r>
            <a:r>
              <a:rPr lang="en-US" altLang="zh-CN" dirty="0" smtClean="0"/>
              <a:t> </a:t>
            </a:r>
            <a:r>
              <a:rPr lang="en-US" altLang="zh-CN" dirty="0"/>
              <a:t>is a free, open project that provides browsers and mobile applications with </a:t>
            </a:r>
          </a:p>
          <a:p>
            <a:pPr>
              <a:buFont typeface="Arial" charset="0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Real</a:t>
            </a:r>
            <a:r>
              <a:rPr lang="en-US" altLang="zh-CN" dirty="0"/>
              <a:t>-Time </a:t>
            </a:r>
            <a:r>
              <a:rPr lang="en-US" altLang="zh-CN" dirty="0" smtClean="0"/>
              <a:t>Communications (RTC) capabilities</a:t>
            </a:r>
          </a:p>
          <a:p>
            <a:pPr>
              <a:buFont typeface="Arial" charset="0"/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via simple APIs. </a:t>
            </a:r>
          </a:p>
          <a:p>
            <a:pPr>
              <a:buFont typeface="Arial" charset="0"/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The </a:t>
            </a:r>
            <a:r>
              <a:rPr lang="en-US" altLang="zh-CN" dirty="0" err="1"/>
              <a:t>WebRTC</a:t>
            </a:r>
            <a:r>
              <a:rPr lang="en-US" altLang="zh-CN" dirty="0"/>
              <a:t> components have been </a:t>
            </a:r>
            <a:r>
              <a:rPr lang="en-US" altLang="zh-CN" dirty="0" smtClean="0"/>
              <a:t>optimized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to </a:t>
            </a:r>
            <a:r>
              <a:rPr lang="en-US" altLang="zh-CN" dirty="0"/>
              <a:t>best serve this purpose.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1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77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54" r="-14254"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4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pic>
        <p:nvPicPr>
          <p:cNvPr id="4" name="内容占位符 3" descr="92.pic_h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7" r="-13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93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pic>
        <p:nvPicPr>
          <p:cNvPr id="9" name="内容占位符 8" descr="stu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69" r="-9169"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9888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pic>
        <p:nvPicPr>
          <p:cNvPr id="8" name="内容占位符 7" descr="23.pic_h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3" r="-11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027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WebRTC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pic>
        <p:nvPicPr>
          <p:cNvPr id="4" name="内容占位符 3" descr="24.pic_h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61" r="-14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749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338</Words>
  <Application>Microsoft Macintosh PowerPoint</Application>
  <PresentationFormat>全屏显示(4:3)</PresentationFormat>
  <Paragraphs>85</Paragraphs>
  <Slides>20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WebRTC与视频直播如何相互成就？</vt:lpstr>
      <vt:lpstr>WebRTC介绍</vt:lpstr>
      <vt:lpstr>WebRTC介绍</vt:lpstr>
      <vt:lpstr>WebRTC介绍</vt:lpstr>
      <vt:lpstr>WebRTC介绍</vt:lpstr>
      <vt:lpstr>WebRTC介绍</vt:lpstr>
      <vt:lpstr>WebRTC介绍</vt:lpstr>
      <vt:lpstr>WebRTC介绍</vt:lpstr>
      <vt:lpstr>WebRTC介绍</vt:lpstr>
      <vt:lpstr>WebRTC介绍</vt:lpstr>
      <vt:lpstr>WebRTC介绍</vt:lpstr>
      <vt:lpstr>WebRTC介绍</vt:lpstr>
      <vt:lpstr>视频直播</vt:lpstr>
      <vt:lpstr>WebRTC &amp; 视频直播</vt:lpstr>
      <vt:lpstr>WebRTC &amp; 视频直播</vt:lpstr>
      <vt:lpstr>WebRTC &amp; 视频直播</vt:lpstr>
      <vt:lpstr>WebRTC &amp; 视频直播</vt:lpstr>
      <vt:lpstr>WebRTC &amp; 视频直播</vt:lpstr>
      <vt:lpstr>WebRTC &amp; 视频直播</vt:lpstr>
      <vt:lpstr>WebRTC &amp; 视频直播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hu hu</cp:lastModifiedBy>
  <cp:revision>62</cp:revision>
  <dcterms:created xsi:type="dcterms:W3CDTF">2015-11-20T08:04:49Z</dcterms:created>
  <dcterms:modified xsi:type="dcterms:W3CDTF">2016-11-18T00:50:44Z</dcterms:modified>
</cp:coreProperties>
</file>