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750ff5c9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750ff5c9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750ff5c9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750ff5c9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750ff5c9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750ff5c9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750ff5c9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750ff5c9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74ce8b3c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74ce8b3c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betterhealth.vic.gov.au/health/healthyliving/breakfast" TargetMode="External"/><Relationship Id="rId4" Type="http://schemas.openxmlformats.org/officeDocument/2006/relationships/hyperlink" Target="https://www.tatahealth.com/article/harmful-effects-of-skipping-breakfa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you should have breakfast?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Group 8: Jingyao Wang, Weixiao Li, Hanzhang Song, Jiun Lee, Xuebin Liu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0" y="341725"/>
            <a:ext cx="8752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Importance of Breakfast</a:t>
            </a:r>
            <a:endParaRPr b="1" sz="28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79825" y="1171600"/>
            <a:ext cx="8752500" cy="3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35">
                <a:solidFill>
                  <a:srgbClr val="222222"/>
                </a:solidFill>
              </a:rPr>
              <a:t>Provide body energy</a:t>
            </a:r>
            <a:endParaRPr b="1" sz="1935">
              <a:solidFill>
                <a:srgbClr val="222222"/>
              </a:solidFill>
            </a:endParaRPr>
          </a:p>
          <a:p>
            <a:pPr indent="-346587" lvl="0" marL="457200" rtl="0" algn="l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858"/>
              <a:buChar char="-"/>
            </a:pPr>
            <a:r>
              <a:rPr lang="en" sz="1858">
                <a:solidFill>
                  <a:srgbClr val="222222"/>
                </a:solidFill>
              </a:rPr>
              <a:t>the body’s energy source is glucose</a:t>
            </a:r>
            <a:endParaRPr sz="1858">
              <a:solidFill>
                <a:srgbClr val="222222"/>
              </a:solidFill>
            </a:endParaRPr>
          </a:p>
          <a:p>
            <a:pPr indent="-346587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58"/>
              <a:buChar char="-"/>
            </a:pPr>
            <a:r>
              <a:rPr lang="en" sz="1858">
                <a:solidFill>
                  <a:srgbClr val="222222"/>
                </a:solidFill>
              </a:rPr>
              <a:t>keep metabolism</a:t>
            </a:r>
            <a:endParaRPr sz="1858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22222"/>
                </a:solidFill>
              </a:rPr>
              <a:t>Help to control weight</a:t>
            </a:r>
            <a:endParaRPr b="1" sz="1900">
              <a:solidFill>
                <a:srgbClr val="222222"/>
              </a:solidFill>
            </a:endParaRPr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850"/>
              <a:buChar char="-"/>
            </a:pPr>
            <a:r>
              <a:rPr lang="en" sz="1850">
                <a:solidFill>
                  <a:srgbClr val="222222"/>
                </a:solidFill>
              </a:rPr>
              <a:t>Prevent fluctuations &amp; control appetite</a:t>
            </a:r>
            <a:endParaRPr sz="1850">
              <a:solidFill>
                <a:srgbClr val="222222"/>
              </a:solidFill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50"/>
              <a:buChar char="-"/>
            </a:pPr>
            <a:r>
              <a:rPr lang="en" sz="1850">
                <a:solidFill>
                  <a:srgbClr val="222222"/>
                </a:solidFill>
              </a:rPr>
              <a:t>fill you up </a:t>
            </a:r>
            <a:endParaRPr sz="185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4">
                <a:solidFill>
                  <a:srgbClr val="222222"/>
                </a:solidFill>
              </a:rPr>
              <a:t>Boost brainpower</a:t>
            </a:r>
            <a:endParaRPr b="1" sz="1904">
              <a:solidFill>
                <a:srgbClr val="222222"/>
              </a:solidFill>
            </a:endParaRPr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850"/>
              <a:buChar char="-"/>
            </a:pPr>
            <a:r>
              <a:rPr lang="en" sz="1850">
                <a:solidFill>
                  <a:srgbClr val="222222"/>
                </a:solidFill>
              </a:rPr>
              <a:t>maintain good mental performance</a:t>
            </a:r>
            <a:endParaRPr sz="185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6775" y="1171600"/>
            <a:ext cx="2837225" cy="37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11"/>
              <a:t>Skipping Breakfast……</a:t>
            </a:r>
            <a:endParaRPr b="1" sz="3111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00"/>
            <a:ext cx="426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Side effects:</a:t>
            </a:r>
            <a:endParaRPr b="1" sz="20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Leads to weight gain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Causes migraine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Slows the metabolism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Triggers hair loss</a:t>
            </a:r>
            <a:endParaRPr sz="19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650" y="1058225"/>
            <a:ext cx="3360422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196475" y="204100"/>
            <a:ext cx="85206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If you are time poor in the morning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196475" y="1169600"/>
            <a:ext cx="6057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Easy-to-prepare foods </a:t>
            </a:r>
            <a:endParaRPr b="1" sz="21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Prepare foods night before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Fast and easy options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/>
              <a:t>Save your 5min for breakfast</a:t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Use time less on checking your phone</a:t>
            </a:r>
            <a:endParaRPr sz="1900"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9300" y="1169600"/>
            <a:ext cx="2718753" cy="3397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Summary</a:t>
            </a:r>
            <a:endParaRPr b="1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1.Having breakfast is important.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2.Skipping breakfast is </a:t>
            </a:r>
            <a:r>
              <a:rPr lang="en"/>
              <a:t>unhealthy.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3.Still prepare a </a:t>
            </a:r>
            <a:r>
              <a:rPr lang="en"/>
              <a:t>easy breakfast if you are busy.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Well begun is half done.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Breakfast is the beginning of a day, so always remember to eat breakfast.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6775" y="445025"/>
            <a:ext cx="3744500" cy="24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https://www.betterhealth.vic.gov.au/health/healthyliving/breakfast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https://www.tatahealth.com/article/harmful-effects-of-skipping-breakfast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