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6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E772AC-3C2C-46CD-8F23-F956366D687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EE6821B-C8ED-4FE0-98F3-CC2B18B327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RWD</a:t>
            </a:r>
            <a:r>
              <a:rPr lang="zh-TW" altLang="en-US" b="0" dirty="0" smtClean="0"/>
              <a:t> </a:t>
            </a:r>
            <a:r>
              <a:rPr lang="en-US" b="0" dirty="0" smtClean="0"/>
              <a:t>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110413013</a:t>
            </a:r>
            <a:r>
              <a:rPr lang="zh-TW" altLang="en-US" dirty="0" smtClean="0"/>
              <a:t> 數位三甲 黃筱涵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Ｌ　　　　　　　Ｍ　　　　Ｓ</a:t>
            </a:r>
            <a:endParaRPr lang="zh-TW" altLang="en-US" dirty="0"/>
          </a:p>
        </p:txBody>
      </p:sp>
      <p:pic>
        <p:nvPicPr>
          <p:cNvPr id="4" name="內容版面配置區 3" descr="L_RWD_Design_黃筱涵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500174"/>
            <a:ext cx="4185355" cy="4708525"/>
          </a:xfrm>
        </p:spPr>
      </p:pic>
      <p:pic>
        <p:nvPicPr>
          <p:cNvPr id="5" name="圖片 4" descr="M_RWD_Design_黃筱涵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3489" y="1500220"/>
            <a:ext cx="2514593" cy="4714862"/>
          </a:xfrm>
          <a:prstGeom prst="rect">
            <a:avLst/>
          </a:prstGeom>
        </p:spPr>
      </p:pic>
      <p:pic>
        <p:nvPicPr>
          <p:cNvPr id="6" name="圖片 5" descr="S_RWD_Design_黃筱涵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9586" y="1500222"/>
            <a:ext cx="1047746" cy="4714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網頁最上方導</a:t>
            </a:r>
            <a:r>
              <a:rPr lang="zh-TW" altLang="en-US" dirty="0" smtClean="0"/>
              <a:t>覽列隨著視窗大小變化。由最大的顯示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漢文字，縮小到只剩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，最後再縮小到只剩首頁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和漢堡選單。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大小的設計，考慮到使用者使用的裝置可能是手機，寬度與長度不會差意太大。所以將</a:t>
            </a:r>
            <a:r>
              <a:rPr lang="en-US" altLang="zh-TW" dirty="0" smtClean="0"/>
              <a:t>S</a:t>
            </a:r>
            <a:r>
              <a:rPr lang="zh-TW" altLang="en-US" dirty="0" smtClean="0"/>
              <a:t>的標題打在主視覺圖上面。並且將商品較細的內容省略，由上而下，一次只排列一樣商品。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102</Words>
  <Application>Microsoft Office PowerPoint</Application>
  <PresentationFormat>如螢幕大小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鋒芒</vt:lpstr>
      <vt:lpstr>RWD Design</vt:lpstr>
      <vt:lpstr>Ｌ　　　　　　　Ｍ　　　　Ｓ</vt:lpstr>
      <vt:lpstr>設計理念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 Design</dc:title>
  <dc:creator>Helen</dc:creator>
  <cp:lastModifiedBy>Helen</cp:lastModifiedBy>
  <cp:revision>2</cp:revision>
  <dcterms:created xsi:type="dcterms:W3CDTF">2018-01-07T09:43:29Z</dcterms:created>
  <dcterms:modified xsi:type="dcterms:W3CDTF">2018-01-07T09:58:59Z</dcterms:modified>
</cp:coreProperties>
</file>