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2F7B-C2BB-4FDA-A295-2D98B86DA49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0BAE-3FC7-4FCE-A317-9907E1E3C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設計理念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110413013</a:t>
            </a:r>
            <a:r>
              <a:rPr lang="zh-TW" altLang="en-US" dirty="0" smtClean="0"/>
              <a:t> 黃筱涵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MOCKUP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1" name="內容版面配置區 10" descr="0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06" y="1600200"/>
            <a:ext cx="2545854" cy="4525963"/>
          </a:xfrm>
        </p:spPr>
      </p:pic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5248308" y="1600200"/>
            <a:ext cx="4038600" cy="4525963"/>
          </a:xfrm>
        </p:spPr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的畫面</a:t>
            </a:r>
            <a:endParaRPr lang="en-US" altLang="zh-TW" dirty="0" smtClean="0"/>
          </a:p>
          <a:p>
            <a:r>
              <a:rPr lang="zh-TW" altLang="en-US" dirty="0" smtClean="0"/>
              <a:t>採用簡單、明瞭的風格，讓使用者一眼就知道這頁是輸入使用名稱跟密碼的登入畫面。</a:t>
            </a:r>
            <a:endParaRPr lang="zh-TW" altLang="en-US" dirty="0"/>
          </a:p>
        </p:txBody>
      </p:sp>
      <p:pic>
        <p:nvPicPr>
          <p:cNvPr id="12" name="內容版面配置區 4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1600200"/>
            <a:ext cx="254585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MOCKUP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11" name="內容版面配置區 10" descr="0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763" y="1600200"/>
            <a:ext cx="2541139" cy="4525963"/>
          </a:xfrm>
        </p:spPr>
      </p:pic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5248308" y="1600200"/>
            <a:ext cx="3895692" cy="4525963"/>
          </a:xfrm>
        </p:spPr>
        <p:txBody>
          <a:bodyPr/>
          <a:lstStyle/>
          <a:p>
            <a:r>
              <a:rPr lang="en-US" altLang="zh-TW" dirty="0" err="1" smtClean="0"/>
              <a:t>ios</a:t>
            </a:r>
            <a:r>
              <a:rPr lang="zh-TW" altLang="en-US" dirty="0" smtClean="0"/>
              <a:t>的畫面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#a6cfef</a:t>
            </a:r>
            <a:r>
              <a:rPr lang="zh-TW" altLang="en-US" dirty="0" smtClean="0"/>
              <a:t>為主要顏色，並將畫面做的簡潔，讓使用者可以有種輕鬆的感覺。</a:t>
            </a:r>
            <a:endParaRPr lang="zh-TW" altLang="en-US" dirty="0"/>
          </a:p>
        </p:txBody>
      </p:sp>
      <p:pic>
        <p:nvPicPr>
          <p:cNvPr id="12" name="內容版面配置區 4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31" y="1600200"/>
            <a:ext cx="2541139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設計理念</vt:lpstr>
      <vt:lpstr>MOCKUP 1</vt:lpstr>
      <vt:lpstr>MOCKUP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設計理念</dc:title>
  <dc:creator>Helen</dc:creator>
  <cp:lastModifiedBy>Helen</cp:lastModifiedBy>
  <cp:revision>1</cp:revision>
  <dcterms:created xsi:type="dcterms:W3CDTF">2017-06-18T06:25:41Z</dcterms:created>
  <dcterms:modified xsi:type="dcterms:W3CDTF">2017-06-18T06:34:56Z</dcterms:modified>
</cp:coreProperties>
</file>