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67" r:id="rId14"/>
    <p:sldId id="271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9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F455A95-C712-4884-8D3B-F3A531C3F1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997393B-7316-4BB1-9A8C-1D44A333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8838-6A5D-C2B2-45C0-65A72B05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28"/>
            <a:ext cx="9144000" cy="2387600"/>
          </a:xfrm>
        </p:spPr>
        <p:txBody>
          <a:bodyPr>
            <a:normAutofit/>
          </a:bodyPr>
          <a:lstStyle/>
          <a:p>
            <a:r>
              <a:rPr lang="fa-IR" sz="8800" b="1" dirty="0"/>
              <a:t>به نام خدا</a:t>
            </a:r>
            <a:endParaRPr lang="en-US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37226-9181-6D84-E365-6050E6BB2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335"/>
            <a:ext cx="9144000" cy="1655762"/>
          </a:xfrm>
        </p:spPr>
        <p:txBody>
          <a:bodyPr>
            <a:normAutofit/>
          </a:bodyPr>
          <a:lstStyle/>
          <a:p>
            <a:r>
              <a:rPr lang="fa-IR" sz="2800" dirty="0"/>
              <a:t>فرناز خوش دوست آزاد </a:t>
            </a:r>
          </a:p>
          <a:p>
            <a:r>
              <a:rPr lang="fa-IR" sz="2800" dirty="0"/>
              <a:t>99521253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C07CC-8A8B-9C92-6B46-519FCD5BD187}"/>
              </a:ext>
            </a:extLst>
          </p:cNvPr>
          <p:cNvSpPr txBox="1"/>
          <p:nvPr/>
        </p:nvSpPr>
        <p:spPr>
          <a:xfrm>
            <a:off x="2554942" y="2604528"/>
            <a:ext cx="738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000" dirty="0"/>
              <a:t>پروژه دوم هوش مصنوعی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426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468-BF7A-9342-C0E1-704280A5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713F-016A-1FE2-1CFB-751B2391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AAA0-9F69-31BF-C883-E15D249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سوال3: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EB6B-8663-CDDC-8F6B-E4952291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84"/>
            <a:ext cx="10515600" cy="4351338"/>
          </a:xfrm>
        </p:spPr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/>
              <a:t>با توجه به توضیحات در سوال دوم برای ایجاد نویز در بخش های مختلف از تابع </a:t>
            </a:r>
            <a:r>
              <a:rPr lang="en-US" dirty="0"/>
              <a:t>random</a:t>
            </a:r>
            <a:r>
              <a:rPr lang="fa-IR" dirty="0"/>
              <a:t> استفاده کردم و نتیج آن در عکس ها و نمودار مشخص است.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9CF3A0-A0C6-54E6-4629-8DE65AB1DAC6}"/>
              </a:ext>
            </a:extLst>
          </p:cNvPr>
          <p:cNvSpPr txBox="1">
            <a:spLocks/>
          </p:cNvSpPr>
          <p:nvPr/>
        </p:nvSpPr>
        <p:spPr>
          <a:xfrm>
            <a:off x="4879910" y="813360"/>
            <a:ext cx="2206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36C7-61D8-DDBA-6640-E2AF087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Complicated</a:t>
            </a:r>
            <a:r>
              <a:rPr lang="fa-IR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ED2-298A-24FC-8BD7-3BB1E38E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412C2-97FD-9742-E6CF-F0664CC0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79" r="19381"/>
          <a:stretch/>
        </p:blipFill>
        <p:spPr>
          <a:xfrm>
            <a:off x="2532178" y="1825625"/>
            <a:ext cx="7127643" cy="39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FB1-B68F-707C-D578-FAB6FE1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B0AD-71E8-0046-196F-701283F0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5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/>
              <a:t>Simple</a:t>
            </a:r>
            <a:r>
              <a:rPr lang="fa-IR" dirty="0"/>
              <a:t> :</a:t>
            </a:r>
          </a:p>
          <a:p>
            <a:pPr marL="0" indent="0" algn="r" rtl="1">
              <a:buNone/>
            </a:pPr>
            <a:r>
              <a:rPr lang="en-US" dirty="0"/>
              <a:t>F(x) = x + 10</a:t>
            </a:r>
          </a:p>
          <a:p>
            <a:pPr marL="0" indent="0" algn="r" rtl="1">
              <a:buNone/>
            </a:pPr>
            <a:r>
              <a:rPr lang="en-US" dirty="0"/>
              <a:t>This is the best that I could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E97BB-8947-2B9D-2A1F-D8AC075E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4" y="2961397"/>
            <a:ext cx="5424264" cy="36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736F-81B7-C920-5BD8-F51A0AEF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با نویز و شبیه سازی بهتر و بالاتر: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18A6-A341-BDC5-052B-93A7BFD4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59DB4-FE21-AC28-D951-554A5A12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62" y="1509064"/>
            <a:ext cx="7341276" cy="44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FB1-B68F-707C-D578-FAB6FE1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B0AD-71E8-0046-196F-701283F0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5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/>
              <a:t>Simple</a:t>
            </a:r>
            <a:r>
              <a:rPr lang="fa-IR" dirty="0"/>
              <a:t> :</a:t>
            </a:r>
          </a:p>
          <a:p>
            <a:pPr marL="0" indent="0" algn="r" rtl="1">
              <a:buNone/>
            </a:pPr>
            <a:r>
              <a:rPr lang="en-US" dirty="0"/>
              <a:t>F(x) = sin(x)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727F2-22BC-909C-CE94-D6BBB47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89" y="1350495"/>
            <a:ext cx="6096528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1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468-BF7A-9342-C0E1-704280A5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365125"/>
            <a:ext cx="10555941" cy="1374028"/>
          </a:xfrm>
        </p:spPr>
        <p:txBody>
          <a:bodyPr/>
          <a:lstStyle/>
          <a:p>
            <a:pPr algn="r" rtl="1"/>
            <a:r>
              <a:rPr lang="fa-IR" dirty="0"/>
              <a:t>سوال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713F-016A-1FE2-1CFB-751B2391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1" y="1502896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این اعصاب منه: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E5E95-CB26-555A-34DC-6F1AF31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09" y="1962767"/>
            <a:ext cx="576884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C04C-75C7-010D-7FFB-E79E4C3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933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/>
              <a:t>این هم نقاط انتخاب شده بالای اعصاب من می باشد.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BEB7-5D48-E15E-0F45-E7F6E0D2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2DDCD-47D7-8A1C-91BA-C150B88F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24" y="2168496"/>
            <a:ext cx="5471634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7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9EB-E84E-BED4-73F9-184E893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802"/>
            <a:ext cx="10515600" cy="1325563"/>
          </a:xfrm>
        </p:spPr>
        <p:txBody>
          <a:bodyPr>
            <a:normAutofit/>
          </a:bodyPr>
          <a:lstStyle/>
          <a:p>
            <a:pPr algn="just" rtl="1"/>
            <a:r>
              <a:rPr lang="fa-IR" sz="3600" dirty="0"/>
              <a:t>با توجه به کدی که زده ام به اررور نسبتا خوبی رسیده ام  و تابع به دست آمده تا حد زیادی درست می باشد.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F0C52-1425-FF27-BB92-F8AF3D0B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12" y="2097106"/>
            <a:ext cx="615749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95B5-A9E7-D7CF-9EA1-FF3E8A19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5: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4652-BB46-91FC-0019-4C2A2A7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در این بخش بررسی با دو نمونه داده داده شده و 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cifar10</a:t>
            </a:r>
            <a:r>
              <a:rPr lang="fa-IR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صورت گرفت</a:t>
            </a:r>
            <a:r>
              <a:rPr lang="fa-IR" sz="1800" kern="100" dirty="0">
                <a:effectLst/>
                <a:latin typeface="Liberation Serif"/>
                <a:ea typeface="Noto Serif CJK SC"/>
                <a:cs typeface="Lohit Devanagari"/>
              </a:rPr>
              <a:t>.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marR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در نمونه دوم با میانگین دقت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۵۰</a:t>
            </a: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a-IR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درصد با استفاده از لایه های  حجیم و لایه های کانولوشن دو بعدی توانستیم میانگین دقت را به 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۷۰</a:t>
            </a: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fa-IR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درصد برسانیم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.</a:t>
            </a:r>
          </a:p>
          <a:p>
            <a:pPr marL="0" marR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در نمونه داده شده نیز توانستیم به دقت بالای 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۹۳</a:t>
            </a:r>
            <a:r>
              <a:rPr lang="hi-IN" sz="1800" kern="100" dirty="0">
                <a:effectLst/>
                <a:latin typeface="Liberation Serif"/>
                <a:ea typeface="Noto Serif CJK SC"/>
                <a:cs typeface="Lohit Devanagari"/>
              </a:rPr>
              <a:t> درصد برسیم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8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87C5-A3B5-53A6-CA07-BC1F755C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7BA1-E9C8-4770-4E2A-6F4839F3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بعد از انتخاب کردن 5000 نمونه ی تصادفی از دیتای مورد نظر و جای گذاری </a:t>
            </a:r>
            <a:r>
              <a:rPr lang="en-US" dirty="0"/>
              <a:t>None values</a:t>
            </a:r>
            <a:r>
              <a:rPr lang="fa-IR" dirty="0"/>
              <a:t> با مقادیری دیگر و </a:t>
            </a:r>
            <a:r>
              <a:rPr lang="en-US" dirty="0"/>
              <a:t>Normalize</a:t>
            </a:r>
            <a:r>
              <a:rPr lang="fa-IR" dirty="0"/>
              <a:t> کردن دیتاها حال شبکه های عصبی مختلف را با مقادیر مختلف می سازیم.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50F76-918E-A34A-94DB-9ED3BDB7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96" y="3058255"/>
            <a:ext cx="6708098" cy="3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7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F41C-B5AF-D581-AA06-5E60DD2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6B84-C81F-8AE9-23B9-CB4A106A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pPr algn="r" rtl="1"/>
            <a:r>
              <a:rPr lang="hi-IN" sz="1800" dirty="0">
                <a:effectLst/>
                <a:latin typeface="Liberation Serif"/>
                <a:ea typeface="Noto Serif CJK SC"/>
                <a:cs typeface="Lohit Devanagari"/>
              </a:rPr>
              <a:t>در این سوال هرچه میزان نویز داده شده در محیط سیاه سفید را بیشتر کنیم بازیابی ان سخت تر خواهد بود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8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7944-94C4-9D48-B311-E4799FF6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/>
              <a:t>با عوض کردن </a:t>
            </a:r>
            <a:r>
              <a:rPr lang="en-US" dirty="0"/>
              <a:t>activation</a:t>
            </a:r>
            <a:r>
              <a:rPr lang="fa-IR" dirty="0"/>
              <a:t> آخرین لایه ی عصبی به </a:t>
            </a:r>
            <a:r>
              <a:rPr lang="en-US" dirty="0"/>
              <a:t>sigmoid</a:t>
            </a:r>
            <a:r>
              <a:rPr lang="fa-IR" dirty="0"/>
              <a:t>، </a:t>
            </a:r>
            <a:r>
              <a:rPr lang="en-US" dirty="0"/>
              <a:t>accuracy</a:t>
            </a:r>
            <a:r>
              <a:rPr lang="fa-IR" dirty="0"/>
              <a:t> بالاتری داریم.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DF853-C908-275A-99FE-1722B03A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95" y="2050448"/>
            <a:ext cx="7451006" cy="39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9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04D-5990-CE0D-ADC2-6AC9ADEF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06" y="642284"/>
            <a:ext cx="10515600" cy="1733363"/>
          </a:xfrm>
        </p:spPr>
        <p:txBody>
          <a:bodyPr>
            <a:normAutofit fontScale="92500"/>
          </a:bodyPr>
          <a:lstStyle/>
          <a:p>
            <a:pPr marL="0" indent="0" algn="just" rtl="1">
              <a:lnSpc>
                <a:spcPct val="120000"/>
              </a:lnSpc>
              <a:buNone/>
            </a:pPr>
            <a:r>
              <a:rPr lang="fa-IR" dirty="0"/>
              <a:t>با تغییر تعداد لایه های از 4 به 6</a:t>
            </a:r>
            <a:r>
              <a:rPr lang="en-US" dirty="0"/>
              <a:t> </a:t>
            </a:r>
            <a:r>
              <a:rPr lang="fa-IR" dirty="0"/>
              <a:t>و 7، </a:t>
            </a:r>
            <a:r>
              <a:rPr lang="en-US" dirty="0"/>
              <a:t>accuracy </a:t>
            </a:r>
            <a:r>
              <a:rPr lang="fa-IR" dirty="0"/>
              <a:t> کمتر شد و با تغییر </a:t>
            </a:r>
            <a:r>
              <a:rPr lang="en-US" dirty="0" err="1"/>
              <a:t>learning_rate</a:t>
            </a:r>
            <a:r>
              <a:rPr lang="fa-IR" dirty="0"/>
              <a:t> و </a:t>
            </a:r>
            <a:r>
              <a:rPr lang="en-US" dirty="0"/>
              <a:t>activation</a:t>
            </a:r>
            <a:r>
              <a:rPr lang="fa-IR" dirty="0"/>
              <a:t> های مختلف و درصد های مختلف برای دراپ کردن، </a:t>
            </a:r>
            <a:r>
              <a:rPr lang="en-US" dirty="0"/>
              <a:t>accuracy</a:t>
            </a:r>
            <a:r>
              <a:rPr lang="fa-IR" dirty="0"/>
              <a:t> تغغیر فاحشی نکرد و من به درصد بالاتری از 64% دست پیدا نکردم.</a:t>
            </a:r>
          </a:p>
          <a:p>
            <a:pPr marL="0" indent="0" algn="just" rtl="1">
              <a:lnSpc>
                <a:spcPct val="120000"/>
              </a:lnSpc>
              <a:buNone/>
            </a:pPr>
            <a:r>
              <a:rPr lang="fa-IR" dirty="0"/>
              <a:t>و در آخر تعداد داده های خود را بیشتر کرده و این بالاترین درصدی است که به آن دست پیدا کردم.</a:t>
            </a:r>
          </a:p>
          <a:p>
            <a:pPr marL="0" indent="0" algn="just" rtl="1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AB25-E442-30E0-DACA-B4830EDE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68" y="2394511"/>
            <a:ext cx="8235064" cy="38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4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AAA0-9F69-31BF-C883-E15D249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EB6B-8663-CDDC-8F6B-E4952291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en-US" dirty="0"/>
              <a:t>Complicated</a:t>
            </a:r>
            <a:r>
              <a:rPr lang="fa-IR" dirty="0"/>
              <a:t> : 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/>
              <a:t>تابعی که برای قسمت </a:t>
            </a:r>
            <a:r>
              <a:rPr lang="en-US" dirty="0" err="1"/>
              <a:t>comlicated</a:t>
            </a:r>
            <a:r>
              <a:rPr lang="fa-IR" dirty="0"/>
              <a:t> سوال در نظر گرفته ام،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en-US" dirty="0"/>
              <a:t>f(x) = </a:t>
            </a:r>
            <a:r>
              <a:rPr lang="en-US" b="0" dirty="0">
                <a:effectLst/>
                <a:latin typeface="Courier New" panose="02070309020205020404" pitchFamily="49" charset="0"/>
              </a:rPr>
              <a:t>2* x**3 - 3*x**2 – 7 </a:t>
            </a:r>
            <a:r>
              <a:rPr lang="fa-IR" b="0" dirty="0">
                <a:effectLst/>
                <a:latin typeface="Courier New" panose="02070309020205020404" pitchFamily="49" charset="0"/>
              </a:rPr>
              <a:t> می باشد که با کد زیر به پاسخ های زیر رسیده ام. برای این سوال در ابتدا از </a:t>
            </a:r>
            <a:r>
              <a:rPr lang="en-US" b="0" dirty="0">
                <a:effectLst/>
                <a:latin typeface="Courier New" panose="02070309020205020404" pitchFamily="49" charset="0"/>
              </a:rPr>
              <a:t>sequentia</a:t>
            </a:r>
            <a:r>
              <a:rPr lang="en-US" dirty="0">
                <a:latin typeface="Courier New" panose="02070309020205020404" pitchFamily="49" charset="0"/>
              </a:rPr>
              <a:t>l</a:t>
            </a:r>
            <a:r>
              <a:rPr lang="fa-IR" dirty="0">
                <a:latin typeface="Courier New" panose="02070309020205020404" pitchFamily="49" charset="0"/>
              </a:rPr>
              <a:t> استفاده کردم برای محاسبه درصد خطای آن نیز از </a:t>
            </a:r>
            <a:r>
              <a:rPr lang="en-US" dirty="0">
                <a:latin typeface="Courier New" panose="02070309020205020404" pitchFamily="49" charset="0"/>
              </a:rPr>
              <a:t>evaluate method</a:t>
            </a:r>
            <a:r>
              <a:rPr lang="fa-IR" dirty="0">
                <a:latin typeface="Courier New" panose="02070309020205020404" pitchFamily="49" charset="0"/>
              </a:rPr>
              <a:t> استفاده کردم  که تصاویر آن در زیر موجود است.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9CF3A0-A0C6-54E6-4629-8DE65AB1DAC6}"/>
              </a:ext>
            </a:extLst>
          </p:cNvPr>
          <p:cNvSpPr txBox="1">
            <a:spLocks/>
          </p:cNvSpPr>
          <p:nvPr/>
        </p:nvSpPr>
        <p:spPr>
          <a:xfrm>
            <a:off x="4879910" y="813360"/>
            <a:ext cx="2206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5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36AC-64DF-9CF8-704B-7232BD2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DCF5-AD5C-7BAC-4AC4-5917681F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4DF3A-8421-0521-BFCB-1C005385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87" y="2569578"/>
            <a:ext cx="6529613" cy="3915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65A12-41EA-2BE8-8FAF-C09D0DE2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4" y="388081"/>
            <a:ext cx="6147387" cy="29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36C7-61D8-DDBA-6640-E2AF087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پس از آن یک لایه به شبکه اضافه کردم که در آخر به </a:t>
            </a:r>
            <a:r>
              <a:rPr lang="en-US" dirty="0"/>
              <a:t>MSE </a:t>
            </a:r>
            <a:r>
              <a:rPr lang="fa-IR" dirty="0"/>
              <a:t> بیشتری رسیدم.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ED2-298A-24FC-8BD7-3BB1E38E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412C2-97FD-9742-E6CF-F0664CC0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48"/>
          <a:stretch/>
        </p:blipFill>
        <p:spPr>
          <a:xfrm>
            <a:off x="6868839" y="2872456"/>
            <a:ext cx="4731491" cy="35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BBA6A-5C20-0F7F-4363-7037C1AA0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07"/>
          <a:stretch/>
        </p:blipFill>
        <p:spPr>
          <a:xfrm>
            <a:off x="923365" y="2872456"/>
            <a:ext cx="5934128" cy="35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FB1-B68F-707C-D578-FAB6FE1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B0AD-71E8-0046-196F-701283F0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5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/>
              <a:t>Simple</a:t>
            </a:r>
            <a:r>
              <a:rPr lang="fa-IR" dirty="0"/>
              <a:t> :</a:t>
            </a:r>
          </a:p>
          <a:p>
            <a:pPr marL="0" indent="0" algn="r" rtl="1">
              <a:buNone/>
            </a:pPr>
            <a:r>
              <a:rPr lang="en-US" dirty="0"/>
              <a:t>F(x) = 2 * x – 5</a:t>
            </a:r>
          </a:p>
          <a:p>
            <a:pPr marL="0" indent="0" algn="r" rtl="1">
              <a:buNone/>
            </a:pPr>
            <a:r>
              <a:rPr lang="en-US" dirty="0"/>
              <a:t>This is the best that I could found.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4C6B1-DBA8-C8D5-0CA8-EE8340A88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331" t="-38758" r="43799" b="38758"/>
          <a:stretch/>
        </p:blipFill>
        <p:spPr>
          <a:xfrm>
            <a:off x="4217673" y="1837674"/>
            <a:ext cx="7136127" cy="4411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EDB1F-9E7B-C6A1-30BD-8FCC2FB5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0" y="1236850"/>
            <a:ext cx="5163514" cy="35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4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FB1-B68F-707C-D578-FAB6FE1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B0AD-71E8-0046-196F-701283F0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5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/>
              <a:t>Simple</a:t>
            </a:r>
            <a:r>
              <a:rPr lang="fa-IR" dirty="0"/>
              <a:t> :</a:t>
            </a:r>
          </a:p>
          <a:p>
            <a:pPr marL="0" indent="0" algn="r" rtl="1">
              <a:buNone/>
            </a:pPr>
            <a:r>
              <a:rPr lang="en-US" dirty="0"/>
              <a:t>F(x) = sin(x)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B66E-91E6-B07E-84F9-B71D433F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40" y="2832848"/>
            <a:ext cx="4689832" cy="3540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51726-2977-450C-EEE4-13E3BDE95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" r="26637" b="17862"/>
          <a:stretch/>
        </p:blipFill>
        <p:spPr>
          <a:xfrm>
            <a:off x="99733" y="760763"/>
            <a:ext cx="6249907" cy="41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29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796</TotalTime>
  <Words>466</Words>
  <Application>Microsoft Office PowerPoint</Application>
  <PresentationFormat>Widescreen</PresentationFormat>
  <Paragraphs>44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Corbel</vt:lpstr>
      <vt:lpstr>Courier New</vt:lpstr>
      <vt:lpstr>Liberation Serif</vt:lpstr>
      <vt:lpstr>Basis</vt:lpstr>
      <vt:lpstr>به نام خدا</vt:lpstr>
      <vt:lpstr>سوال 1</vt:lpstr>
      <vt:lpstr>با عوض کردن activation آخرین لایه ی عصبی به sigmoid، accuracy بالاتری داریم.</vt:lpstr>
      <vt:lpstr>PowerPoint Presentation</vt:lpstr>
      <vt:lpstr>سوال 2</vt:lpstr>
      <vt:lpstr>PowerPoint Presentation</vt:lpstr>
      <vt:lpstr>پس از آن یک لایه به شبکه اضافه کردم که در آخر به MSE  بیشتری رسیدم.</vt:lpstr>
      <vt:lpstr>سوال 2</vt:lpstr>
      <vt:lpstr>سوال 2</vt:lpstr>
      <vt:lpstr>s</vt:lpstr>
      <vt:lpstr>سوال3: </vt:lpstr>
      <vt:lpstr>Complicated :</vt:lpstr>
      <vt:lpstr>سوال 3</vt:lpstr>
      <vt:lpstr>با نویز و شبیه سازی بهتر و بالاتر: </vt:lpstr>
      <vt:lpstr>سوال 3</vt:lpstr>
      <vt:lpstr>سوال 4</vt:lpstr>
      <vt:lpstr>این هم نقاط انتخاب شده بالای اعصاب من می باشد.</vt:lpstr>
      <vt:lpstr>با توجه به کدی که زده ام به اررور نسبتا خوبی رسیده ام  و تابع به دست آمده تا حد زیادی درست می باشد.</vt:lpstr>
      <vt:lpstr>سوال 5:</vt:lpstr>
      <vt:lpstr>سوال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HOME</dc:creator>
  <cp:lastModifiedBy>HOME</cp:lastModifiedBy>
  <cp:revision>11</cp:revision>
  <dcterms:created xsi:type="dcterms:W3CDTF">2023-11-17T11:20:30Z</dcterms:created>
  <dcterms:modified xsi:type="dcterms:W3CDTF">2023-11-19T13:53:30Z</dcterms:modified>
</cp:coreProperties>
</file>