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5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B3A9-8EA0-E843-ABF7-42CCDC140E97}" type="datetimeFigureOut">
              <a:rPr lang="en-US" smtClean="0"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07676-4F57-0E41-B8D9-895ECB6A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695" y="712210"/>
            <a:ext cx="2967386" cy="591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6081" y="712210"/>
            <a:ext cx="2967386" cy="591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3467" y="712210"/>
            <a:ext cx="2967386" cy="5911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695" y="696512"/>
            <a:ext cx="2967386" cy="619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Application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86081" y="696512"/>
            <a:ext cx="2967386" cy="619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  <a:r>
              <a:rPr lang="en-US" sz="2400" b="1" dirty="0" smtClean="0"/>
              <a:t>ervice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053467" y="696512"/>
            <a:ext cx="2967386" cy="619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Driver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84869" y="1460034"/>
            <a:ext cx="8569811" cy="5252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onBoot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ResourceManager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rm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869" y="2136640"/>
            <a:ext cx="8569811" cy="533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onEnteringLP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284869" y="2871075"/>
            <a:ext cx="8569811" cy="533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onExitLP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216647" y="3569105"/>
            <a:ext cx="2718126" cy="53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onSubscribe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216647" y="4333017"/>
            <a:ext cx="2718126" cy="533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onUnSubscribe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207772" y="3602804"/>
            <a:ext cx="2646908" cy="533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onInterrupt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84869" y="3602804"/>
            <a:ext cx="2718126" cy="533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onCallBack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892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Laurynas Riliskis</dc:creator>
  <cp:lastModifiedBy>Laurynas Riliskis</cp:lastModifiedBy>
  <cp:revision>2</cp:revision>
  <dcterms:created xsi:type="dcterms:W3CDTF">2015-01-07T18:21:14Z</dcterms:created>
  <dcterms:modified xsi:type="dcterms:W3CDTF">2015-01-07T18:34:18Z</dcterms:modified>
</cp:coreProperties>
</file>