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B3A9-8EA0-E843-ABF7-42CCDC140E97}" type="datetimeFigureOut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7676-4F57-0E41-B8D9-895ECB6A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0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B3A9-8EA0-E843-ABF7-42CCDC140E97}" type="datetimeFigureOut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7676-4F57-0E41-B8D9-895ECB6A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7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B3A9-8EA0-E843-ABF7-42CCDC140E97}" type="datetimeFigureOut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7676-4F57-0E41-B8D9-895ECB6A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2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B3A9-8EA0-E843-ABF7-42CCDC140E97}" type="datetimeFigureOut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7676-4F57-0E41-B8D9-895ECB6A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3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B3A9-8EA0-E843-ABF7-42CCDC140E97}" type="datetimeFigureOut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7676-4F57-0E41-B8D9-895ECB6A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4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B3A9-8EA0-E843-ABF7-42CCDC140E97}" type="datetimeFigureOut">
              <a:rPr lang="en-US" smtClean="0"/>
              <a:t>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7676-4F57-0E41-B8D9-895ECB6A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2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B3A9-8EA0-E843-ABF7-42CCDC140E97}" type="datetimeFigureOut">
              <a:rPr lang="en-US" smtClean="0"/>
              <a:t>1/7/15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7676-4F57-0E41-B8D9-895ECB6A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6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B3A9-8EA0-E843-ABF7-42CCDC140E97}" type="datetimeFigureOut">
              <a:rPr lang="en-US" smtClean="0"/>
              <a:t>1/7/15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7676-4F57-0E41-B8D9-895ECB6A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3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B3A9-8EA0-E843-ABF7-42CCDC140E97}" type="datetimeFigureOut">
              <a:rPr lang="en-US" smtClean="0"/>
              <a:t>1/7/15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7676-4F57-0E41-B8D9-895ECB6A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B3A9-8EA0-E843-ABF7-42CCDC140E97}" type="datetimeFigureOut">
              <a:rPr lang="en-US" smtClean="0"/>
              <a:t>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7676-4F57-0E41-B8D9-895ECB6A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5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B3A9-8EA0-E843-ABF7-42CCDC140E97}" type="datetimeFigureOut">
              <a:rPr lang="en-US" smtClean="0"/>
              <a:t>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7676-4F57-0E41-B8D9-895ECB6A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6B3A9-8EA0-E843-ABF7-42CCDC140E97}" type="datetimeFigureOut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07676-4F57-0E41-B8D9-895ECB6A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5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695" y="712210"/>
            <a:ext cx="2967386" cy="5911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86081" y="712210"/>
            <a:ext cx="2967386" cy="5911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53467" y="712210"/>
            <a:ext cx="2967386" cy="5911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8695" y="696512"/>
            <a:ext cx="2967386" cy="619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Application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3086081" y="696512"/>
            <a:ext cx="2967386" cy="619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</a:t>
            </a:r>
            <a:r>
              <a:rPr lang="en-US" sz="2400" b="1" dirty="0" smtClean="0"/>
              <a:t>ervice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6053467" y="696512"/>
            <a:ext cx="2967386" cy="619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Driver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284869" y="1460034"/>
            <a:ext cx="8569811" cy="5252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onBoot</a:t>
            </a:r>
            <a:r>
              <a:rPr lang="en-US" sz="2400" b="1" dirty="0" smtClean="0">
                <a:solidFill>
                  <a:schemeClr val="tx1"/>
                </a:solidFill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</a:rPr>
              <a:t>ResourceManager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rm</a:t>
            </a:r>
            <a:r>
              <a:rPr lang="en-US" sz="2400" b="1" dirty="0" smtClean="0">
                <a:solidFill>
                  <a:schemeClr val="tx1"/>
                </a:solidFill>
              </a:rPr>
              <a:t>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4869" y="2136640"/>
            <a:ext cx="8569811" cy="533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onEnteringLP</a:t>
            </a:r>
            <a:r>
              <a:rPr lang="en-US" sz="2400" b="1" dirty="0" smtClean="0"/>
              <a:t>()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284869" y="2871075"/>
            <a:ext cx="8569811" cy="533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onExitLP</a:t>
            </a:r>
            <a:r>
              <a:rPr lang="en-US" sz="2400" b="1" dirty="0" smtClean="0"/>
              <a:t>()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3216647" y="3569105"/>
            <a:ext cx="2718126" cy="533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onSubscribe</a:t>
            </a:r>
            <a:r>
              <a:rPr lang="en-US" sz="2400" b="1" dirty="0" smtClean="0"/>
              <a:t>()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3216647" y="4333017"/>
            <a:ext cx="2718126" cy="533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onUnSubscribe</a:t>
            </a:r>
            <a:r>
              <a:rPr lang="en-US" sz="2400" b="1" dirty="0" smtClean="0"/>
              <a:t>()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6207772" y="3602804"/>
            <a:ext cx="2646908" cy="5337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onInterrupt</a:t>
            </a:r>
            <a:r>
              <a:rPr lang="en-US" sz="2400" b="1" dirty="0" smtClean="0"/>
              <a:t>()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284869" y="3602804"/>
            <a:ext cx="2718126" cy="533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onCallBack</a:t>
            </a:r>
            <a:r>
              <a:rPr lang="en-US" sz="2400" b="1" dirty="0" smtClean="0"/>
              <a:t>()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38925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26</Words>
  <Application>Microsoft Macintosh PowerPoint</Application>
  <PresentationFormat>Letter Paper (8.5x11 in)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Laurynas Riliskis</dc:creator>
  <cp:lastModifiedBy>Laurynas Riliskis</cp:lastModifiedBy>
  <cp:revision>4</cp:revision>
  <dcterms:created xsi:type="dcterms:W3CDTF">2015-01-07T18:21:14Z</dcterms:created>
  <dcterms:modified xsi:type="dcterms:W3CDTF">2015-01-07T19:55:41Z</dcterms:modified>
</cp:coreProperties>
</file>