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57" r:id="rId5"/>
    <p:sldId id="259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C7E1-3FAF-43F3-9401-BEEA34A94F0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DF5E6-C18F-4BDE-979F-A695204B2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F5E6-C18F-4BDE-979F-A695204B25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5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8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5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0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3B72-4E42-4B1D-ABB5-C250FFC289EB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0777-F000-443B-AFFF-64D1547BE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9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5" Type="http://schemas.microsoft.com/office/2007/relationships/hdphoto" Target="../media/hdphoto8.wdp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2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0.wdp"/><Relationship Id="rId3" Type="http://schemas.microsoft.com/office/2007/relationships/hdphoto" Target="../media/hdphoto1.wdp"/><Relationship Id="rId7" Type="http://schemas.microsoft.com/office/2007/relationships/hdphoto" Target="../media/hdphoto7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1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5.wdp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10.wdp"/><Relationship Id="rId5" Type="http://schemas.microsoft.com/office/2007/relationships/hdphoto" Target="../media/hdphoto8.wdp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1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4.wdp"/><Relationship Id="rId4" Type="http://schemas.openxmlformats.org/officeDocument/2006/relationships/image" Target="../media/image14.png"/><Relationship Id="rId9" Type="http://schemas.microsoft.com/office/2007/relationships/hdphoto" Target="../media/hdphoto18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6.wdp"/><Relationship Id="rId4" Type="http://schemas.openxmlformats.org/officeDocument/2006/relationships/image" Target="../media/image16.png"/><Relationship Id="rId9" Type="http://schemas.microsoft.com/office/2007/relationships/hdphoto" Target="../media/hdphoto1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inoculars drawing colour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9875" y="4846457"/>
            <a:ext cx="2585771" cy="14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trekking bag drawing colou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trekking bag drawing colour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Image result for trekking bag drawing coloured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8000" l="2053" r="964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7465" y="2624751"/>
            <a:ext cx="2536426" cy="33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rekking shoes drawi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6296" y="3917769"/>
            <a:ext cx="1714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trekking shoes drawi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882" y="4313463"/>
            <a:ext cx="1714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GPS device drawi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2894816" y="5255950"/>
            <a:ext cx="521850" cy="10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1680" y="312738"/>
            <a:ext cx="525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Observer no. 1, ready?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Start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9:00 am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137" y="3476055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3170654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00885" y="3388588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762" y="3476055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1273" y="451792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451792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27" y="459311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9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12:01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middle </a:t>
            </a:r>
            <a:r>
              <a:rPr lang="en-IN" sz="3000" dirty="0">
                <a:latin typeface="Helvetica" pitchFamily="34" charset="0"/>
                <a:cs typeface="Helvetica" pitchFamily="34" charset="0"/>
              </a:rPr>
              <a:t>6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10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12:09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bottom </a:t>
            </a:r>
            <a:r>
              <a:rPr lang="en-IN" sz="3000" dirty="0">
                <a:latin typeface="Helvetica" pitchFamily="34" charset="0"/>
                <a:cs typeface="Helvetica" pitchFamily="34" charset="0"/>
              </a:rPr>
              <a:t>8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4" name="Picture 2" descr="E:\Age-sex classification scans\Bharal class II_mo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37" b="94839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3273079"/>
            <a:ext cx="2681930" cy="18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ge-sex classification scans\Bharal Class I_mod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7" b="98871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4017374"/>
            <a:ext cx="3375870" cy="23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Age-sex classification scans\Bharal Class I_mod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7" b="98871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6033" y="4175298"/>
            <a:ext cx="3375870" cy="23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Age-sex classification scans\Bharal class II_mo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37" b="94839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7649" y="3226883"/>
            <a:ext cx="2681930" cy="18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11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1:14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top 9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903" y="3577215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56592" y="442034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902" y="4984616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E:\Age-sex classification scans\Ibex class I.JPG"/>
          <p:cNvPicPr/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3201219"/>
            <a:ext cx="3009771" cy="2458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8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12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2:09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top12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098" name="Picture 2" descr="E:\Age-sex classification scans\Bharal class III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80" r="93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264992" cy="30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Age-sex classification scans\Bharal class III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80" r="93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2780928"/>
            <a:ext cx="4264992" cy="30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Age-sex classification scans\Bharal class III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80" r="93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16" y="2636912"/>
            <a:ext cx="4264992" cy="30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Age-sex classification scans\Bharal class III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80" r="93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48" y="2780928"/>
            <a:ext cx="4264992" cy="30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1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188640"/>
            <a:ext cx="433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Observer 1, end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End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2:15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: Ridge 12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AutoShape 2" descr="Image result for tent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8" name="Picture 8" descr="Image result for camp fire drawi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7" b="91667" l="328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0723" y="5013176"/>
            <a:ext cx="2118605" cy="15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ent drawi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89000" l="10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88926"/>
            <a:ext cx="4003612" cy="26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3628805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2022" y="299695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01493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4473987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4626386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1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9:20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top 1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st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2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9:24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top 1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st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 descr="E:\Age-sex classification scans\Bharal Class IV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6429" y="2924944"/>
            <a:ext cx="4077571" cy="28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Age-sex classification scans\Bharal Class IV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4436" y="3284984"/>
            <a:ext cx="4077571" cy="28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43" y="32680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720" y="3268052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:\Age-sex classification scans\Ibex class I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:\Age-sex classification scans\Ibex class I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1" y="2492893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2026475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3406593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E:\Age-sex classification scans\Ibex class 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0528" y="4248874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E:\Age-sex classification scans\Ibex class 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6556" y="4149080"/>
            <a:ext cx="3009771" cy="24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3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9:42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top 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nd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2780928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2780927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168" y="3014931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374" y="4281388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1929" y="5282439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7807" y="4941168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4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10:06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bottom 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nd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>
                <a:latin typeface="Helvetica" pitchFamily="34" charset="0"/>
                <a:cs typeface="Helvetica" pitchFamily="34" charset="0"/>
              </a:rPr>
              <a:t>5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10:10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middle 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nd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43" y="32680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420451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2310" y="3429000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5231" y="3268053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9785" y="3429000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0279" y="3890926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0404" y="3195364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6959" y="334776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:\Age-sex classification scans\Ibex class I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2890766"/>
            <a:ext cx="3369811" cy="25290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6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10:48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middle 3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rd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2363" y="342900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Age-sex classification scans\Ibex class II.JPG"/>
          <p:cNvPicPr/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68" y="2884544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4258376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7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10:59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top 3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rd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773" y="443711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1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8520" y="2564904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414517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8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11:43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bottom 4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205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Nimrah</dc:creator>
  <cp:lastModifiedBy>Nimrah</cp:lastModifiedBy>
  <cp:revision>15</cp:revision>
  <dcterms:created xsi:type="dcterms:W3CDTF">2017-10-02T16:23:19Z</dcterms:created>
  <dcterms:modified xsi:type="dcterms:W3CDTF">2017-10-03T19:22:50Z</dcterms:modified>
</cp:coreProperties>
</file>