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0" r:id="rId4"/>
    <p:sldId id="258" r:id="rId5"/>
    <p:sldId id="271" r:id="rId6"/>
    <p:sldId id="260" r:id="rId7"/>
    <p:sldId id="261" r:id="rId8"/>
    <p:sldId id="263" r:id="rId9"/>
    <p:sldId id="272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B3AE4-56AB-4EAD-BB41-9C8AB3F85799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318D5-0731-40DF-847B-46CBF4B6C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07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DF5E6-C18F-4BDE-979F-A695204B251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459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668E-B881-4E13-A935-AD71A3A5031F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F079-6CB7-4749-A263-F4AF90458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42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668E-B881-4E13-A935-AD71A3A5031F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F079-6CB7-4749-A263-F4AF90458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78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668E-B881-4E13-A935-AD71A3A5031F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F079-6CB7-4749-A263-F4AF90458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85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668E-B881-4E13-A935-AD71A3A5031F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F079-6CB7-4749-A263-F4AF90458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93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668E-B881-4E13-A935-AD71A3A5031F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F079-6CB7-4749-A263-F4AF90458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68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668E-B881-4E13-A935-AD71A3A5031F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F079-6CB7-4749-A263-F4AF90458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22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668E-B881-4E13-A935-AD71A3A5031F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F079-6CB7-4749-A263-F4AF90458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74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668E-B881-4E13-A935-AD71A3A5031F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F079-6CB7-4749-A263-F4AF90458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38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668E-B881-4E13-A935-AD71A3A5031F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F079-6CB7-4749-A263-F4AF90458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6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668E-B881-4E13-A935-AD71A3A5031F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F079-6CB7-4749-A263-F4AF90458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36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668E-B881-4E13-A935-AD71A3A5031F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F079-6CB7-4749-A263-F4AF90458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38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E668E-B881-4E13-A935-AD71A3A5031F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AF079-6CB7-4749-A263-F4AF90458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71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microsoft.com/office/2007/relationships/hdphoto" Target="../media/hdphoto1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microsoft.com/office/2007/relationships/hdphoto" Target="../media/hdphoto7.wdp"/><Relationship Id="rId5" Type="http://schemas.microsoft.com/office/2007/relationships/hdphoto" Target="../media/hdphoto6.wdp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15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0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19.wdp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10.wdp"/><Relationship Id="rId3" Type="http://schemas.microsoft.com/office/2007/relationships/hdphoto" Target="../media/hdphoto1.wdp"/><Relationship Id="rId7" Type="http://schemas.microsoft.com/office/2007/relationships/hdphoto" Target="../media/hdphoto7.wdp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9.wdp"/><Relationship Id="rId5" Type="http://schemas.microsoft.com/office/2007/relationships/hdphoto" Target="../media/hdphoto6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8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microsoft.com/office/2007/relationships/hdphoto" Target="../media/hdphoto1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microsoft.com/office/2007/relationships/hdphoto" Target="../media/hdphoto14.wdp"/><Relationship Id="rId5" Type="http://schemas.microsoft.com/office/2007/relationships/hdphoto" Target="../media/hdphoto11.wdp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microsoft.com/office/2007/relationships/hdphoto" Target="../media/hdphoto1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1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5.wdp"/><Relationship Id="rId4" Type="http://schemas.openxmlformats.org/officeDocument/2006/relationships/image" Target="../media/image15.png"/><Relationship Id="rId9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microsoft.com/office/2007/relationships/hdphoto" Target="../media/hdphoto17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4.wdp"/><Relationship Id="rId4" Type="http://schemas.openxmlformats.org/officeDocument/2006/relationships/image" Target="../media/image14.png"/><Relationship Id="rId9" Type="http://schemas.microsoft.com/office/2007/relationships/hdphoto" Target="../media/hdphoto18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microsoft.com/office/2007/relationships/hdphoto" Target="../media/hdphoto7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6.wdp"/><Relationship Id="rId4" Type="http://schemas.openxmlformats.org/officeDocument/2006/relationships/image" Target="../media/image16.png"/><Relationship Id="rId9" Type="http://schemas.microsoft.com/office/2007/relationships/hdphoto" Target="../media/hdphoto15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1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6.wdp"/><Relationship Id="rId4" Type="http://schemas.openxmlformats.org/officeDocument/2006/relationships/image" Target="../media/image6.png"/><Relationship Id="rId9" Type="http://schemas.microsoft.com/office/2007/relationships/hdphoto" Target="../media/hdphoto7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6.wdp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18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3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Image result for mountain drawing for backgroun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1680" y="312738"/>
            <a:ext cx="5255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Observer no. 2, ready?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Start time: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9:30 am</a:t>
            </a:r>
            <a:endParaRPr lang="en-IN" sz="30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7" name="Picture 2" descr="Image result for binoculars drawing coloured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875" y="4846457"/>
            <a:ext cx="2585771" cy="144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Image result for GPS device drawi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32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894816" y="5255950"/>
            <a:ext cx="521850" cy="105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Image result for trekking bag drawing coloured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667" b="98000" l="2053" r="9648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465" y="2624751"/>
            <a:ext cx="2536426" cy="334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Image result for trekking shoes drawi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925748"/>
            <a:ext cx="17145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Image result for trekking shoes drawi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882" y="4313463"/>
            <a:ext cx="17145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6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mountain drawing for backgroun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5776" y="3789040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5137" y="3476055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1920" y="3170654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9762" y="3476055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1273" y="4517923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4517923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417060" y="215279"/>
            <a:ext cx="6808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Observation no. </a:t>
            </a:r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9</a:t>
            </a:r>
            <a:endParaRPr lang="en-IN" sz="3000" b="1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 Time: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12:36 pm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Location: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Left-side middle </a:t>
            </a:r>
            <a:r>
              <a:rPr lang="en-IN" sz="3000" dirty="0">
                <a:latin typeface="Helvetica" pitchFamily="34" charset="0"/>
                <a:cs typeface="Helvetica" pitchFamily="34" charset="0"/>
              </a:rPr>
              <a:t>6</a:t>
            </a:r>
            <a:r>
              <a:rPr lang="en-IN" sz="3000" baseline="30000" dirty="0" smtClean="0">
                <a:latin typeface="Helvetica" pitchFamily="34" charset="0"/>
                <a:cs typeface="Helvetica" pitchFamily="34" charset="0"/>
              </a:rPr>
              <a:t>th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 Ridge</a:t>
            </a:r>
            <a:endParaRPr lang="en-IN" sz="30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769309" y="3468059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437111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7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Image result for mountain drawing for backgroun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17060" y="215279"/>
            <a:ext cx="6808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Observation no. </a:t>
            </a:r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10</a:t>
            </a:r>
            <a:endParaRPr lang="en-IN" sz="3000" b="1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 Time: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1:56 pm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Location: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Left-side top </a:t>
            </a:r>
            <a:r>
              <a:rPr lang="en-IN" sz="3000" dirty="0">
                <a:latin typeface="Helvetica" pitchFamily="34" charset="0"/>
                <a:cs typeface="Helvetica" pitchFamily="34" charset="0"/>
              </a:rPr>
              <a:t>9</a:t>
            </a:r>
            <a:r>
              <a:rPr lang="en-IN" sz="3000" baseline="30000" dirty="0" smtClean="0">
                <a:latin typeface="Helvetica" pitchFamily="34" charset="0"/>
                <a:cs typeface="Helvetica" pitchFamily="34" charset="0"/>
              </a:rPr>
              <a:t>th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Ridge</a:t>
            </a:r>
            <a:endParaRPr lang="en-IN" sz="30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6" name="Picture 5" descr="E:\Age-sex classification scans\Ibex class I.JPG"/>
          <p:cNvPicPr/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73" b="100000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856" y="3093191"/>
            <a:ext cx="3009771" cy="2458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089" b="96573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63052" y="2099800"/>
            <a:ext cx="4879951" cy="345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E:\Age-sex classification scans\Ibex class II.JPG"/>
          <p:cNvPicPr/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855" b="95685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2200" y="3201219"/>
            <a:ext cx="3369811" cy="2529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E:\Age-sex classification scans\Ibex class II.JPG"/>
          <p:cNvPicPr/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855" b="95685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96641" y="4149079"/>
            <a:ext cx="3369811" cy="2529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756592" y="4420340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45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Image result for mountain drawing for backgroun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413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71800" y="188640"/>
            <a:ext cx="4337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Observer 2, end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End time: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2:39 pm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Location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: Ridge 12</a:t>
            </a:r>
            <a:endParaRPr lang="en-IN" sz="30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6" name="AutoShape 2" descr="Image result for tent dra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44" name="Picture 4" descr="Image result for tent drawi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89000" l="10000" r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188926"/>
            <a:ext cx="4003612" cy="266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Image result for camp fire drawi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7" b="91667" l="3281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723" y="5013176"/>
            <a:ext cx="2118605" cy="158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75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Image result for mountain drawing for backgroun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17060" y="215279"/>
            <a:ext cx="6808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Observation no. 1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 Time: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9:53 am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Location: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Right-side middle 1</a:t>
            </a:r>
            <a:r>
              <a:rPr lang="en-IN" sz="3000" baseline="30000" dirty="0" smtClean="0">
                <a:latin typeface="Helvetica" pitchFamily="34" charset="0"/>
                <a:cs typeface="Helvetica" pitchFamily="34" charset="0"/>
              </a:rPr>
              <a:t>st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 Ridge</a:t>
            </a:r>
            <a:endParaRPr lang="en-IN" sz="30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6" name="Picture 5" descr="E:\Age-sex classification scans\Ibex class I.JPG"/>
          <p:cNvPicPr/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73" b="100000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8224" y="2348880"/>
            <a:ext cx="3009771" cy="2458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E:\Age-sex classification scans\Ibex class I.JPG"/>
          <p:cNvPicPr/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73" b="100000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2181" y="3577888"/>
            <a:ext cx="3009771" cy="2458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9672" y="3014932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2022" y="2996952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968" b="92540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5656" y="4473987"/>
            <a:ext cx="2384193" cy="168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5968" b="92540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1840" y="4626386"/>
            <a:ext cx="2384193" cy="168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95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mountain drawing for backgroun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17060" y="215279"/>
            <a:ext cx="6808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Observation no. </a:t>
            </a:r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2</a:t>
            </a:r>
            <a:endParaRPr lang="en-IN" sz="3000" b="1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 Time: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9:58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am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Location: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Right-side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bottom1</a:t>
            </a:r>
            <a:r>
              <a:rPr lang="en-IN" sz="3000" baseline="30000" dirty="0" smtClean="0">
                <a:latin typeface="Helvetica" pitchFamily="34" charset="0"/>
                <a:cs typeface="Helvetica" pitchFamily="34" charset="0"/>
              </a:rPr>
              <a:t>st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Ridge</a:t>
            </a:r>
            <a:endParaRPr lang="en-IN" sz="30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026" name="Picture 2" descr="E:\Age-sex classification scans\Bharal Class IV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66429" y="2924944"/>
            <a:ext cx="4077571" cy="288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Age-sex classification scans\Bharal Class IV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14436" y="3284984"/>
            <a:ext cx="4077571" cy="288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Age-sex classification scans\Bharal female.JP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226" b="75081" l="9952" r="361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443" y="3268053"/>
            <a:ext cx="4018219" cy="284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E:\Age-sex classification scans\Bharal female.JP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226" b="75081" l="9952" r="361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1720" y="3268052"/>
            <a:ext cx="4018219" cy="284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10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mountain drawing for backgroun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17060" y="215279"/>
            <a:ext cx="6808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Observation no. </a:t>
            </a:r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3</a:t>
            </a:r>
            <a:endParaRPr lang="en-IN" sz="3000" b="1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 Time: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10:07 am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Location: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Left-side top 2</a:t>
            </a:r>
            <a:r>
              <a:rPr lang="en-IN" sz="3000" baseline="30000" dirty="0" smtClean="0">
                <a:latin typeface="Helvetica" pitchFamily="34" charset="0"/>
                <a:cs typeface="Helvetica" pitchFamily="34" charset="0"/>
              </a:rPr>
              <a:t>nd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 Ridge</a:t>
            </a:r>
            <a:endParaRPr lang="en-IN" sz="30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6" name="Picture 5" descr="E:\Age-sex classification scans\Ibex class II.JPG"/>
          <p:cNvPicPr/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55" b="95685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5656" y="2492896"/>
            <a:ext cx="3369811" cy="2529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E:\Age-sex classification scans\Ibex class II.JPG"/>
          <p:cNvPicPr/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55" b="95685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19871" y="2492893"/>
            <a:ext cx="3369811" cy="2529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089" b="96573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4128" y="2026475"/>
            <a:ext cx="4879951" cy="345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089" b="96573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0112" y="3429000"/>
            <a:ext cx="4879951" cy="345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089" b="96573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7824" y="3406593"/>
            <a:ext cx="4879951" cy="345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 descr="E:\Age-sex classification scans\Ibex class I.JPG"/>
          <p:cNvPicPr/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573" b="100000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6556" y="4149080"/>
            <a:ext cx="3009771" cy="2458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355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mountain drawing for backgroun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17060" y="215279"/>
            <a:ext cx="6808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Observation no. </a:t>
            </a:r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4</a:t>
            </a:r>
            <a:endParaRPr lang="en-IN" sz="3000" b="1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 Time: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10:41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am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Location: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Left-side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middle 2</a:t>
            </a:r>
            <a:r>
              <a:rPr lang="en-IN" sz="3000" baseline="30000" dirty="0" smtClean="0">
                <a:latin typeface="Helvetica" pitchFamily="34" charset="0"/>
                <a:cs typeface="Helvetica" pitchFamily="34" charset="0"/>
              </a:rPr>
              <a:t>nd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Ridge</a:t>
            </a:r>
            <a:endParaRPr lang="en-IN" sz="30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6" name="Picture 3" descr="E:\Age-sex classification scans\Bharal female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226" b="75081" l="9952" r="361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443" y="3268053"/>
            <a:ext cx="4018219" cy="284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Age-sex classification scans\Bharal female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226" b="75081" l="9952" r="361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9672" y="3420451"/>
            <a:ext cx="4018219" cy="284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E:\Age-sex classification scans\Bharal female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226" b="75081" l="9952" r="361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2310" y="3429000"/>
            <a:ext cx="4018219" cy="284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Age-sex classification scans\Bharal Yearling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3548" b="97863" l="9809" r="898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5231" y="3268053"/>
            <a:ext cx="2009109" cy="142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E:\Age-sex classification scans\Bharal Yearling.JP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3548" b="97863" l="9809" r="898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49785" y="3429000"/>
            <a:ext cx="2009109" cy="142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E:\Age-sex classification scans\Bharal Yearling.JP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3548" b="97863" l="9809" r="898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60279" y="3890926"/>
            <a:ext cx="2009109" cy="142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93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Image result for mountain drawing for backgroun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89" b="96573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4879951" cy="345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0404" y="3195364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6959" y="3347763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E:\Age-sex classification scans\Ibex class II.JPG"/>
          <p:cNvPicPr/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855" b="95685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4208" y="2890766"/>
            <a:ext cx="3369811" cy="252907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417060" y="215279"/>
            <a:ext cx="6808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Observation no. </a:t>
            </a:r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5</a:t>
            </a:r>
            <a:endParaRPr lang="en-IN" sz="3000" b="1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 Time: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11:21 am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Location: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Right-side top 3</a:t>
            </a:r>
            <a:r>
              <a:rPr lang="en-IN" sz="3000" baseline="30000" dirty="0" smtClean="0">
                <a:latin typeface="Helvetica" pitchFamily="34" charset="0"/>
                <a:cs typeface="Helvetica" pitchFamily="34" charset="0"/>
              </a:rPr>
              <a:t>rd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 Ridge</a:t>
            </a:r>
            <a:endParaRPr lang="en-IN" sz="3000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1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mountain drawing for backgroun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:\Age-sex classification scans\Ibex class I.JPG"/>
          <p:cNvPicPr/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73" b="100000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2363" y="3429000"/>
            <a:ext cx="3009771" cy="2458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E:\Age-sex classification scans\Ibex class I.JPG"/>
          <p:cNvPicPr/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73" b="100000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560" y="4149080"/>
            <a:ext cx="3009771" cy="2458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E:\Age-sex classification scans\Ibex class II.JPG"/>
          <p:cNvPicPr/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855" b="95685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83968" y="2884544"/>
            <a:ext cx="3369811" cy="2529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6176" y="4258376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17060" y="215279"/>
            <a:ext cx="6808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Observation no. </a:t>
            </a:r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6</a:t>
            </a:r>
            <a:endParaRPr lang="en-IN" sz="3000" b="1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 Time: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11:46 am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Location: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Right-side top 3</a:t>
            </a:r>
            <a:r>
              <a:rPr lang="en-IN" sz="3000" baseline="30000" dirty="0" smtClean="0">
                <a:latin typeface="Helvetica" pitchFamily="34" charset="0"/>
                <a:cs typeface="Helvetica" pitchFamily="34" charset="0"/>
              </a:rPr>
              <a:t>rd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 Ridge</a:t>
            </a:r>
            <a:endParaRPr lang="en-IN" sz="30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0773" y="4437112"/>
            <a:ext cx="3581293" cy="253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53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mountain drawing for backgroun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89" b="96573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4879951" cy="345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89" b="96573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8520" y="2564904"/>
            <a:ext cx="4879951" cy="345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89" b="96573" l="9952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2414517"/>
            <a:ext cx="4879951" cy="345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17060" y="215279"/>
            <a:ext cx="6808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Observation no. </a:t>
            </a:r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7</a:t>
            </a:r>
            <a:endParaRPr lang="en-IN" sz="3000" b="1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 Time: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12:26 am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Location: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Left-side bottom 4</a:t>
            </a:r>
            <a:r>
              <a:rPr lang="en-IN" sz="3000" baseline="30000" dirty="0" smtClean="0">
                <a:latin typeface="Helvetica" pitchFamily="34" charset="0"/>
                <a:cs typeface="Helvetica" pitchFamily="34" charset="0"/>
              </a:rPr>
              <a:t>th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 Ridge</a:t>
            </a:r>
            <a:endParaRPr lang="en-IN" sz="3000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2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Image result for mountain drawing for backgroun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17060" y="215279"/>
            <a:ext cx="6808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Observation no. </a:t>
            </a:r>
            <a:r>
              <a:rPr lang="en-IN" sz="3000" b="1" dirty="0">
                <a:latin typeface="Helvetica" pitchFamily="34" charset="0"/>
                <a:cs typeface="Helvetica" pitchFamily="34" charset="0"/>
              </a:rPr>
              <a:t>8</a:t>
            </a:r>
            <a:endParaRPr lang="en-IN" sz="3000" b="1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 Time: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12:36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am</a:t>
            </a:r>
          </a:p>
          <a:p>
            <a:r>
              <a:rPr lang="en-IN" sz="3000" b="1" dirty="0" smtClean="0">
                <a:latin typeface="Helvetica" pitchFamily="34" charset="0"/>
                <a:cs typeface="Helvetica" pitchFamily="34" charset="0"/>
              </a:rPr>
              <a:t>Location: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Left-side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top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IN" sz="3000" dirty="0">
                <a:latin typeface="Helvetica" pitchFamily="34" charset="0"/>
                <a:cs typeface="Helvetica" pitchFamily="34" charset="0"/>
              </a:rPr>
              <a:t>5</a:t>
            </a:r>
            <a:r>
              <a:rPr lang="en-IN" sz="3000" baseline="30000" dirty="0" smtClean="0">
                <a:latin typeface="Helvetica" pitchFamily="34" charset="0"/>
                <a:cs typeface="Helvetica" pitchFamily="34" charset="0"/>
              </a:rPr>
              <a:t>th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IN" sz="3000" dirty="0" smtClean="0">
                <a:latin typeface="Helvetica" pitchFamily="34" charset="0"/>
                <a:cs typeface="Helvetica" pitchFamily="34" charset="0"/>
              </a:rPr>
              <a:t>Ridge</a:t>
            </a:r>
            <a:endParaRPr lang="en-IN" sz="30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6" name="Picture 3" descr="E:\Age-sex classification scans\Bharal female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226" b="75081" l="9952" r="361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443" y="3268053"/>
            <a:ext cx="4018219" cy="284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Age-sex classification scans\Bharal female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226" b="75081" l="9952" r="361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4208" y="3420453"/>
            <a:ext cx="4018219" cy="284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E:\Age-sex classification scans\Bharal female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226" b="75081" l="9952" r="361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1720" y="3288300"/>
            <a:ext cx="4018219" cy="284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E:\Age-sex classification scans\Bharal female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226" b="75081" l="9952" r="361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3449247"/>
            <a:ext cx="4018219" cy="284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E:\Age-sex classification scans\Bharal female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226" b="75081" l="9952" r="361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4088" y="3626994"/>
            <a:ext cx="4018219" cy="284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E:\Age-sex classification scans\Bharal Yearling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3548" b="97863" l="9809" r="898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2311" y="5054148"/>
            <a:ext cx="2009109" cy="142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Age-sex classification scans\Bharal Yearling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3548" b="97863" l="9809" r="898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5099" y="5054148"/>
            <a:ext cx="2009109" cy="142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70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175</Words>
  <Application>Microsoft Office PowerPoint</Application>
  <PresentationFormat>On-screen Show (4:3)</PresentationFormat>
  <Paragraphs>36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Nimrah</dc:creator>
  <cp:lastModifiedBy>Nimrah</cp:lastModifiedBy>
  <cp:revision>5</cp:revision>
  <dcterms:created xsi:type="dcterms:W3CDTF">2017-10-02T17:12:31Z</dcterms:created>
  <dcterms:modified xsi:type="dcterms:W3CDTF">2017-10-03T05:38:39Z</dcterms:modified>
</cp:coreProperties>
</file>