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c4e9f3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c4e9f3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c4e9f33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c4e9f33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c4e9f33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c4e9f33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c4e9f33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c4e9f33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910007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910007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8c4e9f33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8c4e9f33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72.105.241.109/mediawiki/index.php/%E8%83%A1%E7%8E%A5%E6%9B%A6" TargetMode="External"/><Relationship Id="rId4" Type="http://schemas.openxmlformats.org/officeDocument/2006/relationships/hyperlink" Target="http://172.105.241.109/mediawiki/index.php/%E8%B3%88%E6%A8%82%E8%A9%A9" TargetMode="External"/><Relationship Id="rId5" Type="http://schemas.openxmlformats.org/officeDocument/2006/relationships/hyperlink" Target="http://172.105.241.109/mediawiki/index.php/%E9%9F%93%E8%BC%9D" TargetMode="External"/><Relationship Id="rId6" Type="http://schemas.openxmlformats.org/officeDocument/2006/relationships/hyperlink" Target="http://172.105.241.109/mediawiki/index.php/%E5%B0%8F%E5%A4%9A%E8%82%89" TargetMode="External"/><Relationship Id="rId7" Type="http://schemas.openxmlformats.org/officeDocument/2006/relationships/hyperlink" Target="http://172.105.241.109/mediawiki/index.php/%E5%A4%9C%E4%BE%86%E9%A6%99%E5%8D%A1%E5%B8%B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72.105.241.10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創作故事：夜來香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花語：空想與危險的快樂</a:t>
            </a:r>
            <a:endParaRPr sz="1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創作團隊：姚奕慈、姜正晴、蔡沂倫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800" y="1322450"/>
            <a:ext cx="2422924" cy="242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故事構想</a:t>
            </a:r>
            <a:endParaRPr sz="24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標籤化對所有人的影響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言語霸凌的不可輕忽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為了達到「完美」的框架，犧牲與迷失自我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在決策間尋找自己的性格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因不同性格造成不可逆的後果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故事背景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907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現在27歲的</a:t>
            </a:r>
            <a:r>
              <a:rPr lang="zh-TW" sz="1400"/>
              <a:t>胡玥曦，在社交平台上維持「完美網紅」的型態。所謂的完美，其實只是當前社會大眾對於理想中的網紅所設立的標準而已，其標準包括外表清新亮麗、互動親切、樂於接收多方意見、行事作風講求正確等等。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對於在網路上發光發熱，是玥曦從求學時期就有的夢想，可是為了時刻做到完美的形象，成為網紅之後的她早已被磨去自身特色，光鮮亮麗的外表下，起初的滿腔熱血與性格如今已被澆熄。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每天過得十分倦怠的玥曦，開始回想起過往的事情。</a:t>
            </a:r>
            <a:r>
              <a:rPr lang="zh-TW" sz="1400"/>
              <a:t>在睡夢之中，</a:t>
            </a:r>
            <a:r>
              <a:rPr lang="zh-TW" sz="1400"/>
              <a:t>重新的經歷一次的同時，熟悉的情節但結局卻有點陌生，夢中自己</a:t>
            </a:r>
            <a:r>
              <a:rPr lang="zh-TW" sz="1400"/>
              <a:t>做出的選擇風格簡直是早已丟失的自我</a:t>
            </a:r>
            <a:r>
              <a:rPr lang="zh-TW" sz="1400"/>
              <a:t>。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不知不覺中，玥曦真實的性格漸漸的被喚醒，但夢裡的劇情卻慢慢地被改變，終究讓他意識到虛實世界的差異。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40"/>
              <a:t>重要人物</a:t>
            </a:r>
            <a:endParaRPr sz="24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胡玥曦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賈樂詩</a:t>
            </a:r>
            <a:endParaRPr sz="1400">
              <a:solidFill>
                <a:srgbClr val="0645A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韓輝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小多肉植物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7"/>
              </a:rPr>
              <a:t>夜來香卡帶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00"/>
              <a:t>故事</a:t>
            </a:r>
            <a:r>
              <a:rPr lang="zh-TW" sz="2440"/>
              <a:t>進行方式</a:t>
            </a:r>
            <a:endParaRPr sz="244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扮演主角胡玥曦，在他回憶的夢境中替他選擇行為，幫助找回真正屬於玥曦的性格。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選擇的性格將持續影響現實生活中的玥曦，引導他走往不同的處境。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zh-TW" sz="2400"/>
              <a:t>故事互動機制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15350" y="1950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故</a:t>
            </a:r>
            <a:r>
              <a:rPr lang="zh-TW" sz="1500"/>
              <a:t>事主要分為兩部分，前半部分的選擇影響主角的性格，進而導向後半部分的不同結局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前半根據選擇給分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500"/>
              <a:t>根據不同分數區間會導向不同方向的後半部故事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40" u="sng">
                <a:solidFill>
                  <a:schemeClr val="hlink"/>
                </a:solidFill>
                <a:hlinkClick r:id="rId3"/>
              </a:rPr>
              <a:t>故事欣賞</a:t>
            </a:r>
            <a:endParaRPr sz="244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