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9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a Caswell" userId="38591a65560ef0f9" providerId="LiveId" clId="{7EB57221-AD70-4836-9CEA-8144BB2C389E}"/>
    <pc:docChg chg="delSld">
      <pc:chgData name="Helena Caswell" userId="38591a65560ef0f9" providerId="LiveId" clId="{7EB57221-AD70-4836-9CEA-8144BB2C389E}" dt="2022-05-06T21:01:59.008" v="2" actId="2696"/>
      <pc:docMkLst>
        <pc:docMk/>
      </pc:docMkLst>
      <pc:sldChg chg="del">
        <pc:chgData name="Helena Caswell" userId="38591a65560ef0f9" providerId="LiveId" clId="{7EB57221-AD70-4836-9CEA-8144BB2C389E}" dt="2022-05-06T21:01:59.008" v="2" actId="2696"/>
        <pc:sldMkLst>
          <pc:docMk/>
          <pc:sldMk cId="1258270039" sldId="256"/>
        </pc:sldMkLst>
      </pc:sldChg>
      <pc:sldChg chg="del">
        <pc:chgData name="Helena Caswell" userId="38591a65560ef0f9" providerId="LiveId" clId="{7EB57221-AD70-4836-9CEA-8144BB2C389E}" dt="2022-05-06T21:01:56.750" v="1" actId="2696"/>
        <pc:sldMkLst>
          <pc:docMk/>
          <pc:sldMk cId="260817604" sldId="257"/>
        </pc:sldMkLst>
      </pc:sldChg>
      <pc:sldChg chg="del">
        <pc:chgData name="Helena Caswell" userId="38591a65560ef0f9" providerId="LiveId" clId="{7EB57221-AD70-4836-9CEA-8144BB2C389E}" dt="2022-05-06T21:01:54.663" v="0" actId="2696"/>
        <pc:sldMkLst>
          <pc:docMk/>
          <pc:sldMk cId="248356627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55B5-5A1E-4ECF-95E5-F363A65E2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9B8ED-FF53-455B-919A-506D8A8C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E7B8-9B45-4191-B82C-56616F4A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A79D-6EA6-41EC-9EAA-EB5524E2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CB6C-7F44-4E2C-82B0-60A1E9A4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A2CB-2EA0-4DCC-98E3-0072527D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31450-7943-4DEA-ACDB-83EA6BF8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F4D4-2D33-4E11-AD02-7E07023E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E6FE-FFF3-452C-AFA7-A26CCA4B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9412-62D5-46A9-97E0-847BD4B9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5CDF0-D41A-43B5-9EE3-B3B1204ED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DD78B-D343-4CFF-B501-9D46100B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3673-365A-403E-83F5-D10400ED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B300-D235-4124-BAF3-D2614C57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3E11-B895-4B5E-ABB4-C7687310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19CC-F368-4D25-BF30-FC8BB7F1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419D-C225-4F07-9101-63732FD47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1300-459D-4AE1-B86F-0CA891F9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38B4-CBA4-4D63-905E-66A5FB86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D668-01E8-4B93-AF48-5914E885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C518-9D6E-4950-8523-201199CE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2091-E347-40B1-AC14-394350B5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FC4D-E56B-40F2-8D90-9E00CED6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DF9-0B73-43C6-91C5-F32A7CDB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C582-3430-4A25-95A0-1C745012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C71A-9607-485D-986B-B6A2C351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17FE-AB93-44BF-8FA7-9002D2F1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FB3F8-EDAE-42F9-AAC5-180F8A39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E1297-6FEE-4914-9CFC-2B155B37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AAAC-D07C-48CE-ACCB-7059EB19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482E-9018-4AA2-9F1B-1015DFFC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EA0C-C47B-455E-A2F2-63CD3439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5062-E20B-43D4-A1A9-80DF8609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BA1AF-6C3F-4F99-898F-B2365171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3504B-0905-4CE4-8A39-BD2787D5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50B37-AF20-4EC7-8075-5349396FA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42D7D-B2AC-4E77-A8F9-58B78D36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D3CB3-311A-4831-BED4-E5BEE782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22A28-E177-4724-8D35-07CD93B7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BF96-A87E-4CC9-82C6-16540CF6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39702-E233-46B8-9070-9EBE3B66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01E7F-F21C-4010-8B80-58414F6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166C4-0E34-4E4E-8FF8-A05A21D3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09E77-1B78-4EDA-B8BF-331F3ED1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46A9E-56A5-4603-9C0B-0A854DCF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ADAAC-B600-41D2-B689-5C5DFB6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1ADB-0985-45F6-B6B7-7F349FEE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6A2-48F6-47DD-9AC9-C3B7C2FE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443E-CE01-4502-B8BF-810FBAF0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F937D-1DD1-497E-BCD4-B4ED50DA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3D0C-F344-48D6-84D8-9CF8272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28D7-CD6B-4129-A8A6-7E5D9260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B8-CE9A-49E5-B379-74C64595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65B1-F5D0-4B84-B922-0C0F07597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3A2E-540C-478B-8878-809517E0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ADAF-A087-49E2-9E85-5736377C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BF381-EF92-4D35-8771-F827C3F2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8A6B9-5C49-42E8-A439-325D2A24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7F8E0-EE17-49A9-95DA-7731BA3E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F369D-B481-4D72-9A61-9212708D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0348-F112-4A3D-B76B-E571F13F9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EB67-8654-4B0C-A2E1-B34FDF46B27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5560-D2EC-4FAA-90A9-610BB4D06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81A6-258D-4D14-8273-1E1398BC6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363B-093D-44F6-B897-A63CF498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CCC34-0D8B-45D6-8424-207B22ADE38F}"/>
              </a:ext>
            </a:extLst>
          </p:cNvPr>
          <p:cNvSpPr txBox="1"/>
          <p:nvPr/>
        </p:nvSpPr>
        <p:spPr>
          <a:xfrm>
            <a:off x="1796716" y="2214596"/>
            <a:ext cx="146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1C1C"/>
                </a:solidFill>
              </a:rPr>
              <a:t>Health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B8A9B-F548-4368-94D1-C7DC4DD94562}"/>
              </a:ext>
            </a:extLst>
          </p:cNvPr>
          <p:cNvSpPr txBox="1"/>
          <p:nvPr/>
        </p:nvSpPr>
        <p:spPr>
          <a:xfrm>
            <a:off x="1796716" y="2526714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Energy Savings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48D22-F687-4462-BA36-B7A7BB64BBAC}"/>
              </a:ext>
            </a:extLst>
          </p:cNvPr>
          <p:cNvSpPr txBox="1"/>
          <p:nvPr/>
        </p:nvSpPr>
        <p:spPr>
          <a:xfrm>
            <a:off x="2564394" y="3444240"/>
            <a:ext cx="1542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Climate Benefits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8FBC2A-E127-4D9B-9E34-E0B1F4CB7E6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60386" y="2383873"/>
            <a:ext cx="2498730" cy="315438"/>
          </a:xfrm>
          <a:prstGeom prst="bentConnector3">
            <a:avLst>
              <a:gd name="adj1" fmla="val 66671"/>
            </a:avLst>
          </a:prstGeom>
          <a:ln w="28575">
            <a:solidFill>
              <a:srgbClr val="941C1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5E2847B-2D94-4F7A-AE9B-6517F46C2E17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4107318" y="3095555"/>
            <a:ext cx="1651799" cy="5179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0324F0-BB85-4084-8338-DA01B361B2C7}"/>
              </a:ext>
            </a:extLst>
          </p:cNvPr>
          <p:cNvSpPr txBox="1"/>
          <p:nvPr/>
        </p:nvSpPr>
        <p:spPr>
          <a:xfrm>
            <a:off x="4286424" y="609113"/>
            <a:ext cx="267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Calculation Flow for 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864A9-5F8A-46EA-AB26-D2062E118D90}"/>
              </a:ext>
            </a:extLst>
          </p:cNvPr>
          <p:cNvSpPr txBox="1"/>
          <p:nvPr/>
        </p:nvSpPr>
        <p:spPr>
          <a:xfrm>
            <a:off x="5953760" y="2629483"/>
            <a:ext cx="21287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Cost-Benefit </a:t>
            </a:r>
          </a:p>
          <a:p>
            <a:pPr algn="ctr"/>
            <a:r>
              <a:rPr lang="en-US" sz="1600" i="1" dirty="0"/>
              <a:t>Analysis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876FDD5-27BD-4D97-A5A9-15B860CDD9BA}"/>
              </a:ext>
            </a:extLst>
          </p:cNvPr>
          <p:cNvCxnSpPr>
            <a:cxnSpLocks/>
          </p:cNvCxnSpPr>
          <p:nvPr/>
        </p:nvCxnSpPr>
        <p:spPr>
          <a:xfrm>
            <a:off x="2123440" y="2918811"/>
            <a:ext cx="3635676" cy="1184207"/>
          </a:xfrm>
          <a:prstGeom prst="bentConnector3">
            <a:avLst>
              <a:gd name="adj1" fmla="val 257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B58FBA-8590-4FC9-9EC0-739183EBAB2D}"/>
              </a:ext>
            </a:extLst>
          </p:cNvPr>
          <p:cNvSpPr txBox="1"/>
          <p:nvPr/>
        </p:nvSpPr>
        <p:spPr>
          <a:xfrm>
            <a:off x="5953760" y="3832647"/>
            <a:ext cx="21287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Energy Burden Scenario Analysis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E3B03E9-D721-4F2F-A2B2-E4E1280677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07317" y="3613517"/>
            <a:ext cx="1651799" cy="2925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BCBB95-E6F6-48EA-A4B6-18224130299D}"/>
              </a:ext>
            </a:extLst>
          </p:cNvPr>
          <p:cNvSpPr txBox="1"/>
          <p:nvPr/>
        </p:nvSpPr>
        <p:spPr>
          <a:xfrm>
            <a:off x="1796716" y="4160534"/>
            <a:ext cx="21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Household Income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433A5E-A6D8-4691-81E9-69D8ECB65CCD}"/>
              </a:ext>
            </a:extLst>
          </p:cNvPr>
          <p:cNvSpPr txBox="1"/>
          <p:nvPr/>
        </p:nvSpPr>
        <p:spPr>
          <a:xfrm>
            <a:off x="2564394" y="3120372"/>
            <a:ext cx="13108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999"/>
                </a:solidFill>
              </a:rPr>
              <a:t>Retrofit Costs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A20709-17F0-4ACB-92A3-7D106EDB152B}"/>
              </a:ext>
            </a:extLst>
          </p:cNvPr>
          <p:cNvCxnSpPr>
            <a:cxnSpLocks/>
          </p:cNvCxnSpPr>
          <p:nvPr/>
        </p:nvCxnSpPr>
        <p:spPr>
          <a:xfrm>
            <a:off x="3937046" y="4350131"/>
            <a:ext cx="182207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0BB4E60-51B9-44E5-BCF0-B880BFE9EDAD}"/>
              </a:ext>
            </a:extLst>
          </p:cNvPr>
          <p:cNvCxnSpPr>
            <a:cxnSpLocks/>
          </p:cNvCxnSpPr>
          <p:nvPr/>
        </p:nvCxnSpPr>
        <p:spPr>
          <a:xfrm>
            <a:off x="3891344" y="2677937"/>
            <a:ext cx="1867772" cy="1622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3A9280F-3E15-46C5-8C82-FD4A55B4CB7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875266" y="2973179"/>
            <a:ext cx="1883850" cy="316470"/>
          </a:xfrm>
          <a:prstGeom prst="bentConnector3">
            <a:avLst>
              <a:gd name="adj1" fmla="val 50000"/>
            </a:avLst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9776702-0ABD-4D6E-8370-F48BA292187B}"/>
              </a:ext>
            </a:extLst>
          </p:cNvPr>
          <p:cNvCxnSpPr>
            <a:cxnSpLocks/>
          </p:cNvCxnSpPr>
          <p:nvPr/>
        </p:nvCxnSpPr>
        <p:spPr>
          <a:xfrm>
            <a:off x="2123440" y="3289649"/>
            <a:ext cx="44095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0C14DA-6914-49F6-9F7F-1761244E79DF}"/>
              </a:ext>
            </a:extLst>
          </p:cNvPr>
          <p:cNvCxnSpPr>
            <a:cxnSpLocks/>
          </p:cNvCxnSpPr>
          <p:nvPr/>
        </p:nvCxnSpPr>
        <p:spPr>
          <a:xfrm>
            <a:off x="2123440" y="3613517"/>
            <a:ext cx="44095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Caswell</dc:creator>
  <cp:lastModifiedBy>Helena Caswell</cp:lastModifiedBy>
  <cp:revision>1</cp:revision>
  <dcterms:created xsi:type="dcterms:W3CDTF">2022-04-14T22:00:12Z</dcterms:created>
  <dcterms:modified xsi:type="dcterms:W3CDTF">2022-05-06T21:02:03Z</dcterms:modified>
</cp:coreProperties>
</file>