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/>
    <p:restoredTop sz="94692"/>
  </p:normalViewPr>
  <p:slideViewPr>
    <p:cSldViewPr snapToGrid="0">
      <p:cViewPr varScale="1">
        <p:scale>
          <a:sx n="144" d="100"/>
          <a:sy n="144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8E85-ADB0-FF88-E188-66A951825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E079F-6097-4D28-6704-7338F4B7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0A57C-A190-7703-FD66-B563B867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967F-3E07-1730-6A8C-D51C37D5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CE68-0943-5BD6-2BF9-392C56F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2380-C06F-47A1-FBEB-6F45934B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B73B-4F39-8E47-D2B7-E1C73885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B029-6700-53B4-29FB-72D03CB4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DFC07-EFE5-18B1-8E65-331C6F1D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92CD-9DC0-2DFC-E607-538C0D31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26FED-982C-CBE6-E004-C006A232B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4E3F-8212-9029-9102-C0B99BB0A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EA4D-4CB7-BDCF-3D9E-43B2AB04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4A69-5FDC-0309-082F-D9535E35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1511-0ED2-4A7A-DA3D-00D051F6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C098-643A-17D8-C4DF-0E39F3BE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7B7C-4590-06BD-E959-F5A3EC59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6A90-E509-B0D6-748E-CD0FF1E6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A717-CA47-2B4B-1D83-DA9761BF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8A12-3D17-260E-51D9-FAFEFEF8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8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F5ED-190F-6779-BB81-471B14E8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38695-B619-7FA2-CFFF-55EDFC8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51F43-0E37-3AB1-370B-9F8EC997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D20E-7D5B-92B8-BEAF-C0F6F954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55E9-6FA5-2FC1-F21B-56EAFE8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327-0A72-7EEC-8339-1EF358B2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95-1386-1AE9-4090-75D7EEB08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DF2E2-C976-27AC-3E88-04CE380DE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72416-1AB4-F1D9-70E1-112F44F7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C07E2-1378-5ECF-43CA-8E56EF3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8B37-25DE-82FC-EB49-9BE9F58F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9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10C0-8920-2836-7479-6D39BB15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91EF6-F067-9A10-CF30-7E771463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4CBE-AF97-7606-1497-BCB3CAE8E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70F23-ACD3-8D1F-03C0-110753322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EE117-82A1-3849-1B7B-DE672D7D9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F3B4B-7D2D-6FB8-FD41-E8DABB22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24F58-126A-FB5F-B901-DACB45D7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1657C-F5DA-2541-3BCB-D4EC92B4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2E1E-2500-8AED-18A9-12AEB89D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27FF-84A1-0A65-7213-36088101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7BDEC-60D8-86E3-692F-927AF1F3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D62A-F47D-BDEA-B3F7-50A3045F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17D61-99E0-ACB9-8C98-D49A9B33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F5CB6-FBCE-9CDB-47EE-6F806CAF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2467-AFD6-1019-0FE3-AACDD52D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B7A2-953F-B25C-DD4A-979085D1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D7AB-2320-D929-13DF-6E668A51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7E50-9F04-3247-E822-C10BC92E7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FD6-9F5F-FFEB-DFD0-96B3890D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2672-E50F-DAC1-7A61-138B06B9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5D444-B765-E28C-3E6C-8136E4D1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CE8C-AE4F-8128-C694-A6170A34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F2139-8F34-3A90-A292-4A6C06C2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B899A-8987-2054-4F25-3CD658A7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9B47C-9714-E664-29E7-56BC209B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40861-7538-F415-46AF-2C1C4627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19746-0745-0AB0-D3B2-D31DE0A5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4D43D-2512-BAD9-31BE-753000C7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762D1-AA2A-C87E-AD3F-6D981C9D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500C-5D35-AC53-A980-E0F4134E6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EB19-5D1A-A142-B152-A1416B50479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FF8E-B198-B7DF-94BA-F1E649852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4244-DCE7-F21C-1E82-D8ADE5B0B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8CFA-AE70-DD46-A231-11C173C9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9036D0-8C4E-44C5-229F-43F68F7D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9" y="76129"/>
            <a:ext cx="1342062" cy="13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D4B98-637B-0D5B-51C5-1093583D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6" y="2029003"/>
            <a:ext cx="5124664" cy="34164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E1575D-87EA-345C-0418-C00F670ACA63}"/>
              </a:ext>
            </a:extLst>
          </p:cNvPr>
          <p:cNvSpPr/>
          <p:nvPr/>
        </p:nvSpPr>
        <p:spPr>
          <a:xfrm>
            <a:off x="550097" y="2893118"/>
            <a:ext cx="4908312" cy="1697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77F407-9DF7-B517-8C7D-774757507A8E}"/>
              </a:ext>
            </a:extLst>
          </p:cNvPr>
          <p:cNvSpPr/>
          <p:nvPr/>
        </p:nvSpPr>
        <p:spPr>
          <a:xfrm>
            <a:off x="7753737" y="2122715"/>
            <a:ext cx="2584579" cy="6904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Netmiko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BA6199-E689-87CA-6F1B-32C1175CC243}"/>
              </a:ext>
            </a:extLst>
          </p:cNvPr>
          <p:cNvSpPr/>
          <p:nvPr/>
        </p:nvSpPr>
        <p:spPr>
          <a:xfrm>
            <a:off x="7753736" y="3042002"/>
            <a:ext cx="2584579" cy="690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43FA30-417C-806C-3F2C-9BE52541FBD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309118" y="2467948"/>
            <a:ext cx="2444619" cy="5740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D6385-CE4A-0994-7AC7-9FE26EB5001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0073" y="2467948"/>
            <a:ext cx="3433664" cy="961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DAB001-C8A1-DD5C-7BA3-1C2D1D07374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823927" y="2467948"/>
            <a:ext cx="2929810" cy="1572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6CEA36-C980-7973-8746-6EF66D84CCE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94231" y="3387235"/>
            <a:ext cx="3359505" cy="9984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F6CA57-E8B7-D878-6A42-9F12D6CCE293}"/>
              </a:ext>
            </a:extLst>
          </p:cNvPr>
          <p:cNvSpPr/>
          <p:nvPr/>
        </p:nvSpPr>
        <p:spPr>
          <a:xfrm>
            <a:off x="7753737" y="3944672"/>
            <a:ext cx="1688844" cy="3618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 as 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A1B9F4-88F5-C22B-CCEF-9B754673507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209731" y="3772056"/>
            <a:ext cx="4544006" cy="353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4D8601-385D-70EC-C455-65427C183AF3}"/>
              </a:ext>
            </a:extLst>
          </p:cNvPr>
          <p:cNvSpPr txBox="1"/>
          <p:nvPr/>
        </p:nvSpPr>
        <p:spPr>
          <a:xfrm>
            <a:off x="550096" y="5828256"/>
            <a:ext cx="255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 Web GUI 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493F5FD-86EA-3FE7-9651-D3BF6215BD3A}"/>
              </a:ext>
            </a:extLst>
          </p:cNvPr>
          <p:cNvSpPr/>
          <p:nvPr/>
        </p:nvSpPr>
        <p:spPr>
          <a:xfrm>
            <a:off x="7753735" y="4574172"/>
            <a:ext cx="2584579" cy="6904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3DC674-4335-0E98-C9D3-3625AAE679A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836506" y="4919405"/>
            <a:ext cx="4917229" cy="1139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E0B3E66-87D5-8FF0-4B58-2B1D1C7C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9" y="76130"/>
            <a:ext cx="890837" cy="8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E4521-161A-6FC3-4EB8-2085809EBB9E}"/>
              </a:ext>
            </a:extLst>
          </p:cNvPr>
          <p:cNvSpPr txBox="1"/>
          <p:nvPr/>
        </p:nvSpPr>
        <p:spPr>
          <a:xfrm>
            <a:off x="1119311" y="35456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438DA-808B-F260-FDDA-348B1A77DDAF}"/>
              </a:ext>
            </a:extLst>
          </p:cNvPr>
          <p:cNvSpPr txBox="1"/>
          <p:nvPr/>
        </p:nvSpPr>
        <p:spPr>
          <a:xfrm>
            <a:off x="3764545" y="1715287"/>
            <a:ext cx="4095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bulan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parameter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>
                <a:highlight>
                  <a:srgbClr val="FFFF00"/>
                </a:highlight>
              </a:rPr>
              <a:t>parameter</a:t>
            </a:r>
            <a:r>
              <a:rPr lang="en-US" dirty="0"/>
              <a:t> == 10: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return "</a:t>
            </a:r>
            <a:r>
              <a:rPr lang="en-US" dirty="0" err="1">
                <a:highlight>
                  <a:srgbClr val="00FF00"/>
                </a:highlight>
              </a:rPr>
              <a:t>oktober</a:t>
            </a:r>
            <a:r>
              <a:rPr lang="en-US" dirty="0">
                <a:highlight>
                  <a:srgbClr val="00FF00"/>
                </a:highlight>
              </a:rPr>
              <a:t>"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return "</a:t>
            </a:r>
            <a:r>
              <a:rPr lang="en-US" dirty="0" err="1">
                <a:highlight>
                  <a:srgbClr val="00FF00"/>
                </a:highlight>
              </a:rPr>
              <a:t>november</a:t>
            </a:r>
            <a:r>
              <a:rPr lang="en-US" dirty="0">
                <a:highlight>
                  <a:srgbClr val="00FF00"/>
                </a:highlight>
              </a:rPr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bulanSekarang</a:t>
            </a:r>
            <a:r>
              <a:rPr lang="en-US" dirty="0"/>
              <a:t> = </a:t>
            </a:r>
            <a:r>
              <a:rPr lang="en-US" dirty="0" err="1">
                <a:highlight>
                  <a:srgbClr val="00FF00"/>
                </a:highlight>
              </a:rPr>
              <a:t>bulan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10</a:t>
            </a:r>
            <a:r>
              <a:rPr lang="en-US" dirty="0">
                <a:highlight>
                  <a:srgbClr val="00FF00"/>
                </a:highlight>
              </a:rPr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bulanSekarang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E0B3E66-87D5-8FF0-4B58-2B1D1C7C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9" y="76130"/>
            <a:ext cx="890837" cy="8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E4521-161A-6FC3-4EB8-2085809EBB9E}"/>
              </a:ext>
            </a:extLst>
          </p:cNvPr>
          <p:cNvSpPr txBox="1"/>
          <p:nvPr/>
        </p:nvSpPr>
        <p:spPr>
          <a:xfrm>
            <a:off x="1119311" y="35456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file python lain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51337-E5CE-91DD-E55B-12F0A6FAABE1}"/>
              </a:ext>
            </a:extLst>
          </p:cNvPr>
          <p:cNvSpPr txBox="1"/>
          <p:nvPr/>
        </p:nvSpPr>
        <p:spPr>
          <a:xfrm>
            <a:off x="1548717" y="1786642"/>
            <a:ext cx="2900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>
                <a:highlight>
                  <a:srgbClr val="FFFF00"/>
                </a:highlight>
              </a:rPr>
              <a:t>bulan</a:t>
            </a:r>
            <a:r>
              <a:rPr lang="en-US" dirty="0">
                <a:highlight>
                  <a:srgbClr val="FFFF00"/>
                </a:highlight>
              </a:rPr>
              <a:t>(parameter):</a:t>
            </a:r>
          </a:p>
          <a:p>
            <a:r>
              <a:rPr lang="en-US" dirty="0"/>
              <a:t>    if parameter == 10:</a:t>
            </a:r>
          </a:p>
          <a:p>
            <a:r>
              <a:rPr lang="en-US" dirty="0"/>
              <a:t>	return "</a:t>
            </a:r>
            <a:r>
              <a:rPr lang="en-US" dirty="0" err="1"/>
              <a:t>oktober</a:t>
            </a:r>
            <a:r>
              <a:rPr lang="en-US" dirty="0"/>
              <a:t>"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	return "</a:t>
            </a:r>
            <a:r>
              <a:rPr lang="en-US" dirty="0" err="1"/>
              <a:t>november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FE7A0-4F39-8319-41F1-6753762D2D2A}"/>
              </a:ext>
            </a:extLst>
          </p:cNvPr>
          <p:cNvSpPr/>
          <p:nvPr/>
        </p:nvSpPr>
        <p:spPr>
          <a:xfrm>
            <a:off x="7053943" y="1399592"/>
            <a:ext cx="3489649" cy="39468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62740-30DB-9364-8006-DCB3CE4D77F0}"/>
              </a:ext>
            </a:extLst>
          </p:cNvPr>
          <p:cNvSpPr txBox="1"/>
          <p:nvPr/>
        </p:nvSpPr>
        <p:spPr>
          <a:xfrm>
            <a:off x="8316943" y="5346441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file2.py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DFB23-B969-3325-CB1D-C7E4900D27BF}"/>
              </a:ext>
            </a:extLst>
          </p:cNvPr>
          <p:cNvSpPr txBox="1"/>
          <p:nvPr/>
        </p:nvSpPr>
        <p:spPr>
          <a:xfrm>
            <a:off x="7221604" y="1819470"/>
            <a:ext cx="3154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>
                <a:highlight>
                  <a:srgbClr val="00FF00"/>
                </a:highlight>
              </a:rPr>
              <a:t>file1</a:t>
            </a:r>
          </a:p>
          <a:p>
            <a:endParaRPr lang="en-US" dirty="0"/>
          </a:p>
          <a:p>
            <a:r>
              <a:rPr lang="en-US" dirty="0" err="1"/>
              <a:t>bulanSekarang</a:t>
            </a:r>
            <a:r>
              <a:rPr lang="en-US" dirty="0"/>
              <a:t> = </a:t>
            </a:r>
            <a:r>
              <a:rPr lang="en-US" dirty="0">
                <a:highlight>
                  <a:srgbClr val="00FF00"/>
                </a:highlight>
              </a:rPr>
              <a:t>file1</a:t>
            </a:r>
            <a:r>
              <a:rPr lang="en-US" dirty="0"/>
              <a:t>.</a:t>
            </a:r>
            <a:r>
              <a:rPr lang="en-US" dirty="0">
                <a:highlight>
                  <a:srgbClr val="FFFF00"/>
                </a:highlight>
              </a:rPr>
              <a:t>bulan(10)</a:t>
            </a:r>
          </a:p>
          <a:p>
            <a:r>
              <a:rPr lang="en-US" dirty="0"/>
              <a:t>print(</a:t>
            </a:r>
            <a:r>
              <a:rPr lang="en-US" dirty="0" err="1"/>
              <a:t>bulanSekarang</a:t>
            </a:r>
            <a:r>
              <a:rPr lang="en-US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D2E9B-259E-B334-5EBB-F1F06AB0BC5C}"/>
              </a:ext>
            </a:extLst>
          </p:cNvPr>
          <p:cNvSpPr/>
          <p:nvPr/>
        </p:nvSpPr>
        <p:spPr>
          <a:xfrm>
            <a:off x="1346718" y="1334362"/>
            <a:ext cx="3887755" cy="39468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92E85-014A-B6BF-AA07-8E709FEE4AD7}"/>
              </a:ext>
            </a:extLst>
          </p:cNvPr>
          <p:cNvSpPr txBox="1"/>
          <p:nvPr/>
        </p:nvSpPr>
        <p:spPr>
          <a:xfrm>
            <a:off x="2561045" y="5325833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file1</a:t>
            </a:r>
            <a:r>
              <a:rPr lang="en-US" dirty="0"/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324058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1566F4-A4EC-E4B2-489E-C14EE9F280FF}"/>
              </a:ext>
            </a:extLst>
          </p:cNvPr>
          <p:cNvSpPr txBox="1"/>
          <p:nvPr/>
        </p:nvSpPr>
        <p:spPr>
          <a:xfrm>
            <a:off x="3300706" y="703288"/>
            <a:ext cx="60975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CC7832"/>
                </a:solidFill>
                <a:effectLst/>
              </a:rPr>
              <a:t>from </a:t>
            </a:r>
            <a:r>
              <a:rPr lang="en-ID" dirty="0" err="1"/>
              <a:t>netmiko</a:t>
            </a:r>
            <a:r>
              <a:rPr lang="en-ID" dirty="0"/>
              <a:t> </a:t>
            </a:r>
            <a:r>
              <a:rPr lang="en-ID" dirty="0">
                <a:solidFill>
                  <a:srgbClr val="CC7832"/>
                </a:solidFill>
                <a:effectLst/>
              </a:rPr>
              <a:t>import </a:t>
            </a:r>
            <a:r>
              <a:rPr lang="en-ID" dirty="0" err="1"/>
              <a:t>ConnectHandler</a:t>
            </a:r>
            <a:br>
              <a:rPr lang="en-ID" dirty="0"/>
            </a:br>
            <a:br>
              <a:rPr lang="en-ID" dirty="0"/>
            </a:br>
            <a:r>
              <a:rPr lang="en-ID" dirty="0"/>
              <a:t>device = {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>
                <a:solidFill>
                  <a:srgbClr val="6A8759"/>
                </a:solidFill>
                <a:effectLst/>
              </a:rPr>
              <a:t>'</a:t>
            </a:r>
            <a:r>
              <a:rPr lang="en-ID" dirty="0" err="1">
                <a:solidFill>
                  <a:srgbClr val="6A8759"/>
                </a:solidFill>
                <a:effectLst/>
              </a:rPr>
              <a:t>device_type</a:t>
            </a:r>
            <a:r>
              <a:rPr lang="en-ID" dirty="0">
                <a:solidFill>
                  <a:srgbClr val="6A8759"/>
                </a:solidFill>
                <a:effectLst/>
              </a:rPr>
              <a:t>'</a:t>
            </a:r>
            <a:r>
              <a:rPr lang="en-ID" dirty="0"/>
              <a:t>: </a:t>
            </a:r>
            <a:r>
              <a:rPr lang="en-ID" dirty="0">
                <a:solidFill>
                  <a:srgbClr val="6A8759"/>
                </a:solidFill>
                <a:effectLst/>
              </a:rPr>
              <a:t>'</a:t>
            </a:r>
            <a:r>
              <a:rPr lang="en-ID" dirty="0" err="1">
                <a:solidFill>
                  <a:srgbClr val="6A8759"/>
                </a:solidFill>
                <a:effectLst/>
              </a:rPr>
              <a:t>cisco_xe</a:t>
            </a:r>
            <a:r>
              <a:rPr lang="en-ID" dirty="0">
                <a:solidFill>
                  <a:srgbClr val="6A8759"/>
                </a:solidFill>
                <a:effectLst/>
              </a:rPr>
              <a:t>'</a:t>
            </a:r>
            <a:r>
              <a:rPr lang="en-ID" dirty="0">
                <a:solidFill>
                  <a:srgbClr val="CC7832"/>
                </a:solidFill>
                <a:effectLst/>
              </a:rPr>
              <a:t>,</a:t>
            </a:r>
            <a:br>
              <a:rPr lang="en-ID" dirty="0">
                <a:solidFill>
                  <a:srgbClr val="CC7832"/>
                </a:solidFill>
                <a:effectLst/>
              </a:rPr>
            </a:br>
            <a:r>
              <a:rPr lang="en-ID" dirty="0">
                <a:solidFill>
                  <a:srgbClr val="CC7832"/>
                </a:solidFill>
                <a:effectLst/>
              </a:rPr>
              <a:t>        </a:t>
            </a:r>
            <a:r>
              <a:rPr lang="en-ID" dirty="0">
                <a:solidFill>
                  <a:srgbClr val="6A8759"/>
                </a:solidFill>
                <a:effectLst/>
              </a:rPr>
              <a:t>'host'</a:t>
            </a:r>
            <a:r>
              <a:rPr lang="en-ID" dirty="0"/>
              <a:t>: </a:t>
            </a:r>
            <a:r>
              <a:rPr lang="en-ID" dirty="0">
                <a:solidFill>
                  <a:srgbClr val="6A8759"/>
                </a:solidFill>
                <a:effectLst/>
              </a:rPr>
              <a:t>'198.18.0.72'</a:t>
            </a:r>
            <a:r>
              <a:rPr lang="en-ID" dirty="0">
                <a:solidFill>
                  <a:srgbClr val="CC7832"/>
                </a:solidFill>
                <a:effectLst/>
              </a:rPr>
              <a:t>,</a:t>
            </a:r>
            <a:br>
              <a:rPr lang="en-ID" dirty="0">
                <a:solidFill>
                  <a:srgbClr val="CC7832"/>
                </a:solidFill>
                <a:effectLst/>
              </a:rPr>
            </a:br>
            <a:r>
              <a:rPr lang="en-ID" dirty="0">
                <a:solidFill>
                  <a:srgbClr val="CC7832"/>
                </a:solidFill>
                <a:effectLst/>
              </a:rPr>
              <a:t>        </a:t>
            </a:r>
            <a:r>
              <a:rPr lang="en-ID" dirty="0">
                <a:solidFill>
                  <a:srgbClr val="6A8759"/>
                </a:solidFill>
                <a:effectLst/>
              </a:rPr>
              <a:t>'username'</a:t>
            </a:r>
            <a:r>
              <a:rPr lang="en-ID" dirty="0"/>
              <a:t>: </a:t>
            </a:r>
            <a:r>
              <a:rPr lang="en-ID" dirty="0">
                <a:solidFill>
                  <a:srgbClr val="6A8759"/>
                </a:solidFill>
                <a:effectLst/>
              </a:rPr>
              <a:t>'cisco'</a:t>
            </a:r>
            <a:r>
              <a:rPr lang="en-ID" dirty="0">
                <a:solidFill>
                  <a:srgbClr val="CC7832"/>
                </a:solidFill>
                <a:effectLst/>
              </a:rPr>
              <a:t>,</a:t>
            </a:r>
            <a:br>
              <a:rPr lang="en-ID" dirty="0">
                <a:solidFill>
                  <a:srgbClr val="CC7832"/>
                </a:solidFill>
                <a:effectLst/>
              </a:rPr>
            </a:br>
            <a:r>
              <a:rPr lang="en-ID" dirty="0">
                <a:solidFill>
                  <a:srgbClr val="CC7832"/>
                </a:solidFill>
                <a:effectLst/>
              </a:rPr>
              <a:t>        </a:t>
            </a:r>
            <a:r>
              <a:rPr lang="en-ID" dirty="0">
                <a:solidFill>
                  <a:srgbClr val="6A8759"/>
                </a:solidFill>
                <a:effectLst/>
              </a:rPr>
              <a:t>'password'</a:t>
            </a:r>
            <a:r>
              <a:rPr lang="en-ID" dirty="0"/>
              <a:t>: </a:t>
            </a:r>
            <a:r>
              <a:rPr lang="en-ID" dirty="0">
                <a:solidFill>
                  <a:srgbClr val="6A8759"/>
                </a:solidFill>
                <a:effectLst/>
              </a:rPr>
              <a:t>'cisco'</a:t>
            </a:r>
            <a:r>
              <a:rPr lang="en-ID" dirty="0">
                <a:solidFill>
                  <a:srgbClr val="CC7832"/>
                </a:solidFill>
                <a:effectLst/>
              </a:rPr>
              <a:t>,</a:t>
            </a:r>
            <a:br>
              <a:rPr lang="en-ID" dirty="0">
                <a:solidFill>
                  <a:srgbClr val="CC7832"/>
                </a:solidFill>
                <a:effectLst/>
              </a:rPr>
            </a:br>
            <a:r>
              <a:rPr lang="en-ID" dirty="0">
                <a:solidFill>
                  <a:srgbClr val="CC7832"/>
                </a:solidFill>
                <a:effectLst/>
              </a:rPr>
              <a:t>        </a:t>
            </a:r>
            <a:r>
              <a:rPr lang="en-ID" dirty="0">
                <a:solidFill>
                  <a:srgbClr val="6A8759"/>
                </a:solidFill>
                <a:effectLst/>
              </a:rPr>
              <a:t>'secret'</a:t>
            </a:r>
            <a:r>
              <a:rPr lang="en-ID" dirty="0"/>
              <a:t>: </a:t>
            </a:r>
            <a:r>
              <a:rPr lang="en-ID" dirty="0">
                <a:solidFill>
                  <a:srgbClr val="6A8759"/>
                </a:solidFill>
                <a:effectLst/>
              </a:rPr>
              <a:t>'cisco'</a:t>
            </a:r>
            <a:br>
              <a:rPr lang="en-ID" dirty="0">
                <a:solidFill>
                  <a:srgbClr val="6A8759"/>
                </a:solidFill>
                <a:effectLst/>
              </a:rPr>
            </a:br>
            <a:r>
              <a:rPr lang="en-ID" dirty="0">
                <a:solidFill>
                  <a:srgbClr val="6A8759"/>
                </a:solidFill>
                <a:effectLst/>
              </a:rPr>
              <a:t>    </a:t>
            </a:r>
            <a:r>
              <a:rPr lang="en-ID" dirty="0"/>
              <a:t>}</a:t>
            </a:r>
            <a:br>
              <a:rPr lang="en-ID" dirty="0"/>
            </a:br>
            <a:br>
              <a:rPr lang="en-ID" dirty="0"/>
            </a:br>
            <a:r>
              <a:rPr lang="en-ID" dirty="0">
                <a:solidFill>
                  <a:srgbClr val="CC7832"/>
                </a:solidFill>
                <a:effectLst/>
              </a:rPr>
              <a:t>def </a:t>
            </a:r>
            <a:r>
              <a:rPr lang="en-ID" dirty="0">
                <a:solidFill>
                  <a:srgbClr val="FFC66D"/>
                </a:solidFill>
                <a:effectLst/>
              </a:rPr>
              <a:t>command</a:t>
            </a:r>
            <a:r>
              <a:rPr lang="en-ID" dirty="0"/>
              <a:t>(</a:t>
            </a:r>
            <a:r>
              <a:rPr lang="en-ID" dirty="0" err="1"/>
              <a:t>cmd</a:t>
            </a:r>
            <a:r>
              <a:rPr lang="en-ID" dirty="0"/>
              <a:t>):</a:t>
            </a:r>
            <a:br>
              <a:rPr lang="en-ID" dirty="0"/>
            </a:br>
            <a:r>
              <a:rPr lang="en-ID" dirty="0"/>
              <a:t>    </a:t>
            </a:r>
            <a:r>
              <a:rPr lang="en-ID" dirty="0">
                <a:solidFill>
                  <a:srgbClr val="CC7832"/>
                </a:solidFill>
                <a:effectLst/>
              </a:rPr>
              <a:t>try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 err="1"/>
              <a:t>net_connect</a:t>
            </a:r>
            <a:r>
              <a:rPr lang="en-ID" dirty="0"/>
              <a:t> = </a:t>
            </a:r>
            <a:r>
              <a:rPr lang="en-ID" dirty="0" err="1"/>
              <a:t>ConnectHandler</a:t>
            </a:r>
            <a:r>
              <a:rPr lang="en-ID" dirty="0"/>
              <a:t>(**device)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 err="1"/>
              <a:t>net_connect.enable</a:t>
            </a:r>
            <a:r>
              <a:rPr lang="en-ID" dirty="0"/>
              <a:t>()</a:t>
            </a:r>
            <a:br>
              <a:rPr lang="en-ID" dirty="0"/>
            </a:br>
            <a:r>
              <a:rPr lang="en-ID" dirty="0"/>
              <a:t>        output = </a:t>
            </a:r>
            <a:r>
              <a:rPr lang="en-ID" dirty="0" err="1"/>
              <a:t>net_connect.send_command</a:t>
            </a:r>
            <a:r>
              <a:rPr lang="en-ID" dirty="0"/>
              <a:t>(</a:t>
            </a:r>
            <a:r>
              <a:rPr lang="en-ID" dirty="0" err="1"/>
              <a:t>cmd</a:t>
            </a:r>
            <a:r>
              <a:rPr lang="en-ID" dirty="0"/>
              <a:t>)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>
                <a:solidFill>
                  <a:srgbClr val="CC7832"/>
                </a:solidFill>
                <a:effectLst/>
              </a:rPr>
              <a:t>return </a:t>
            </a:r>
            <a:r>
              <a:rPr lang="en-ID" dirty="0"/>
              <a:t>output</a:t>
            </a:r>
            <a:br>
              <a:rPr lang="en-ID" dirty="0"/>
            </a:br>
            <a:r>
              <a:rPr lang="en-ID" dirty="0"/>
              <a:t>    </a:t>
            </a:r>
            <a:r>
              <a:rPr lang="en-ID" dirty="0">
                <a:solidFill>
                  <a:srgbClr val="CC7832"/>
                </a:solidFill>
                <a:effectLst/>
              </a:rPr>
              <a:t>except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>
                <a:solidFill>
                  <a:srgbClr val="CC7832"/>
                </a:solidFill>
                <a:effectLst/>
              </a:rPr>
              <a:t>return </a:t>
            </a:r>
            <a:r>
              <a:rPr lang="en-ID" dirty="0">
                <a:solidFill>
                  <a:srgbClr val="6A8759"/>
                </a:solidFill>
                <a:effectLst/>
              </a:rPr>
              <a:t>"error </a:t>
            </a:r>
            <a:r>
              <a:rPr lang="en-ID" dirty="0" err="1">
                <a:solidFill>
                  <a:srgbClr val="6A8759"/>
                </a:solidFill>
                <a:effectLst/>
              </a:rPr>
              <a:t>netmiko</a:t>
            </a:r>
            <a:r>
              <a:rPr lang="en-ID" dirty="0">
                <a:solidFill>
                  <a:srgbClr val="6A8759"/>
                </a:solidFill>
                <a:effectLst/>
              </a:rPr>
              <a:t>"</a:t>
            </a:r>
          </a:p>
          <a:p>
            <a:endParaRPr lang="en-ID" dirty="0">
              <a:solidFill>
                <a:srgbClr val="6A8759"/>
              </a:solidFill>
            </a:endParaRPr>
          </a:p>
          <a:p>
            <a:r>
              <a:rPr lang="en-ID" dirty="0">
                <a:solidFill>
                  <a:srgbClr val="8888C6"/>
                </a:solidFill>
                <a:effectLst/>
              </a:rPr>
              <a:t>print</a:t>
            </a:r>
            <a:r>
              <a:rPr lang="en-ID" dirty="0"/>
              <a:t>(command(</a:t>
            </a:r>
            <a:r>
              <a:rPr lang="en-ID" dirty="0">
                <a:solidFill>
                  <a:srgbClr val="6A8759"/>
                </a:solidFill>
                <a:effectLst/>
              </a:rPr>
              <a:t>"show </a:t>
            </a:r>
            <a:r>
              <a:rPr lang="en-ID" dirty="0" err="1">
                <a:solidFill>
                  <a:srgbClr val="6A8759"/>
                </a:solidFill>
                <a:effectLst/>
              </a:rPr>
              <a:t>ip</a:t>
            </a:r>
            <a:r>
              <a:rPr lang="en-ID" dirty="0">
                <a:solidFill>
                  <a:srgbClr val="6A8759"/>
                </a:solidFill>
                <a:effectLst/>
              </a:rPr>
              <a:t> int </a:t>
            </a:r>
            <a:r>
              <a:rPr lang="en-ID" dirty="0" err="1">
                <a:solidFill>
                  <a:srgbClr val="6A8759"/>
                </a:solidFill>
                <a:effectLst/>
              </a:rPr>
              <a:t>br</a:t>
            </a:r>
            <a:r>
              <a:rPr lang="en-ID" dirty="0">
                <a:solidFill>
                  <a:srgbClr val="6A8759"/>
                </a:solidFill>
                <a:effectLst/>
              </a:rPr>
              <a:t>"</a:t>
            </a:r>
            <a:r>
              <a:rPr lang="en-ID" dirty="0"/>
              <a:t>))</a:t>
            </a:r>
            <a:br>
              <a:rPr lang="en-ID" dirty="0">
                <a:solidFill>
                  <a:srgbClr val="6A8759"/>
                </a:solidFill>
                <a:effectLst/>
              </a:rPr>
            </a:b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CEB9BC-894B-0F35-8214-ADABFA2E7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9" y="76130"/>
            <a:ext cx="890837" cy="8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2EDC3C-74BF-F3B7-6401-9B53B69F2C2D}"/>
              </a:ext>
            </a:extLst>
          </p:cNvPr>
          <p:cNvSpPr txBox="1"/>
          <p:nvPr/>
        </p:nvSpPr>
        <p:spPr>
          <a:xfrm>
            <a:off x="1222310" y="410547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Netmiko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2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4B696AF-53B0-971B-00DF-E4E24BBF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9" y="76130"/>
            <a:ext cx="890837" cy="8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A3ED6-9235-E9A2-7B3A-BE2A5BD00AA9}"/>
              </a:ext>
            </a:extLst>
          </p:cNvPr>
          <p:cNvSpPr txBox="1"/>
          <p:nvPr/>
        </p:nvSpPr>
        <p:spPr>
          <a:xfrm>
            <a:off x="1222310" y="41054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FEEED-6D4A-5C70-791E-42066E9CB38F}"/>
              </a:ext>
            </a:extLst>
          </p:cNvPr>
          <p:cNvSpPr txBox="1"/>
          <p:nvPr/>
        </p:nvSpPr>
        <p:spPr>
          <a:xfrm>
            <a:off x="3272712" y="779879"/>
            <a:ext cx="43224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CC7832"/>
                </a:solidFill>
                <a:effectLst/>
              </a:rPr>
              <a:t>......................</a:t>
            </a:r>
          </a:p>
          <a:p>
            <a:endParaRPr lang="en-ID" dirty="0">
              <a:solidFill>
                <a:srgbClr val="CC7832"/>
              </a:solidFill>
            </a:endParaRPr>
          </a:p>
          <a:p>
            <a:r>
              <a:rPr lang="en-ID" dirty="0">
                <a:solidFill>
                  <a:srgbClr val="CC7832"/>
                </a:solidFill>
                <a:effectLst/>
              </a:rPr>
              <a:t>def </a:t>
            </a:r>
            <a:r>
              <a:rPr lang="en-ID" dirty="0">
                <a:solidFill>
                  <a:srgbClr val="FFC66D"/>
                </a:solidFill>
                <a:effectLst/>
              </a:rPr>
              <a:t>command</a:t>
            </a:r>
            <a:r>
              <a:rPr lang="en-ID" dirty="0"/>
              <a:t>(</a:t>
            </a:r>
            <a:r>
              <a:rPr lang="en-ID" dirty="0" err="1"/>
              <a:t>cmd</a:t>
            </a:r>
            <a:r>
              <a:rPr lang="en-ID" dirty="0"/>
              <a:t>):</a:t>
            </a:r>
            <a:br>
              <a:rPr lang="en-ID" dirty="0"/>
            </a:br>
            <a:r>
              <a:rPr lang="en-ID" dirty="0"/>
              <a:t>    </a:t>
            </a:r>
            <a:r>
              <a:rPr lang="en-ID" dirty="0">
                <a:solidFill>
                  <a:srgbClr val="CC7832"/>
                </a:solidFill>
                <a:effectLst/>
              </a:rPr>
              <a:t>try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 err="1"/>
              <a:t>net_connect</a:t>
            </a:r>
            <a:r>
              <a:rPr lang="en-ID" dirty="0"/>
              <a:t> = </a:t>
            </a:r>
            <a:r>
              <a:rPr lang="en-ID" dirty="0" err="1"/>
              <a:t>ConnectHandler</a:t>
            </a:r>
            <a:r>
              <a:rPr lang="en-ID" dirty="0"/>
              <a:t>(**device)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 err="1"/>
              <a:t>net_connect.enable</a:t>
            </a:r>
            <a:r>
              <a:rPr lang="en-ID" dirty="0"/>
              <a:t>()</a:t>
            </a:r>
            <a:br>
              <a:rPr lang="en-ID" dirty="0"/>
            </a:br>
            <a:r>
              <a:rPr lang="en-ID" dirty="0"/>
              <a:t>        output = </a:t>
            </a:r>
            <a:r>
              <a:rPr lang="en-ID" dirty="0" err="1"/>
              <a:t>net_connect.send_command</a:t>
            </a:r>
            <a:r>
              <a:rPr lang="en-ID" dirty="0"/>
              <a:t>(</a:t>
            </a:r>
            <a:r>
              <a:rPr lang="en-ID" dirty="0" err="1"/>
              <a:t>cmd</a:t>
            </a:r>
            <a:r>
              <a:rPr lang="en-ID" dirty="0"/>
              <a:t>)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>
                <a:solidFill>
                  <a:srgbClr val="CC7832"/>
                </a:solidFill>
                <a:effectLst/>
              </a:rPr>
              <a:t>return </a:t>
            </a:r>
            <a:r>
              <a:rPr lang="en-ID" dirty="0"/>
              <a:t>output</a:t>
            </a:r>
            <a:br>
              <a:rPr lang="en-ID" dirty="0"/>
            </a:br>
            <a:r>
              <a:rPr lang="en-ID" dirty="0"/>
              <a:t>    </a:t>
            </a:r>
            <a:r>
              <a:rPr lang="en-ID" dirty="0">
                <a:solidFill>
                  <a:srgbClr val="CC7832"/>
                </a:solidFill>
                <a:effectLst/>
              </a:rPr>
              <a:t>except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>
                <a:solidFill>
                  <a:srgbClr val="CC7832"/>
                </a:solidFill>
                <a:effectLst/>
              </a:rPr>
              <a:t>return </a:t>
            </a:r>
            <a:r>
              <a:rPr lang="en-ID" dirty="0">
                <a:solidFill>
                  <a:srgbClr val="6A8759"/>
                </a:solidFill>
                <a:effectLst/>
              </a:rPr>
              <a:t>"error </a:t>
            </a:r>
            <a:r>
              <a:rPr lang="en-ID" dirty="0" err="1">
                <a:solidFill>
                  <a:srgbClr val="6A8759"/>
                </a:solidFill>
                <a:effectLst/>
              </a:rPr>
              <a:t>netmiko</a:t>
            </a:r>
            <a:r>
              <a:rPr lang="en-ID" dirty="0">
                <a:solidFill>
                  <a:srgbClr val="6A8759"/>
                </a:solidFill>
                <a:effectLst/>
              </a:rPr>
              <a:t>"</a:t>
            </a:r>
          </a:p>
          <a:p>
            <a:endParaRPr lang="en-ID" dirty="0">
              <a:solidFill>
                <a:srgbClr val="CC7832"/>
              </a:solidFill>
              <a:effectLst/>
            </a:endParaRPr>
          </a:p>
          <a:p>
            <a:r>
              <a:rPr lang="en-ID" dirty="0">
                <a:solidFill>
                  <a:srgbClr val="CC7832"/>
                </a:solidFill>
                <a:effectLst/>
              </a:rPr>
              <a:t>def </a:t>
            </a:r>
            <a:r>
              <a:rPr lang="en-ID" dirty="0">
                <a:solidFill>
                  <a:srgbClr val="FFC66D"/>
                </a:solidFill>
                <a:effectLst/>
              </a:rPr>
              <a:t>backup</a:t>
            </a:r>
            <a:r>
              <a:rPr lang="en-ID" dirty="0"/>
              <a:t>():</a:t>
            </a:r>
            <a:br>
              <a:rPr lang="en-ID" dirty="0"/>
            </a:br>
            <a:r>
              <a:rPr lang="en-ID" dirty="0"/>
              <a:t>    </a:t>
            </a:r>
            <a:r>
              <a:rPr lang="en-ID" dirty="0">
                <a:solidFill>
                  <a:srgbClr val="CC7832"/>
                </a:solidFill>
                <a:effectLst/>
              </a:rPr>
              <a:t>with </a:t>
            </a:r>
            <a:r>
              <a:rPr lang="en-ID" dirty="0">
                <a:solidFill>
                  <a:srgbClr val="8888C6"/>
                </a:solidFill>
                <a:effectLst/>
              </a:rPr>
              <a:t>open</a:t>
            </a:r>
            <a:r>
              <a:rPr lang="en-ID" dirty="0"/>
              <a:t>(</a:t>
            </a:r>
            <a:r>
              <a:rPr lang="en-ID" dirty="0">
                <a:solidFill>
                  <a:srgbClr val="6A8759"/>
                </a:solidFill>
                <a:effectLst/>
              </a:rPr>
              <a:t>'</a:t>
            </a:r>
            <a:r>
              <a:rPr lang="en-ID" dirty="0" err="1">
                <a:solidFill>
                  <a:srgbClr val="6A8759"/>
                </a:solidFill>
                <a:effectLst/>
              </a:rPr>
              <a:t>router.log</a:t>
            </a:r>
            <a:r>
              <a:rPr lang="en-ID" dirty="0">
                <a:solidFill>
                  <a:srgbClr val="6A8759"/>
                </a:solidFill>
                <a:effectLst/>
              </a:rPr>
              <a:t>'</a:t>
            </a:r>
            <a:r>
              <a:rPr lang="en-ID" dirty="0">
                <a:solidFill>
                  <a:srgbClr val="CC7832"/>
                </a:solidFill>
                <a:effectLst/>
              </a:rPr>
              <a:t>, </a:t>
            </a:r>
            <a:r>
              <a:rPr lang="en-ID" dirty="0">
                <a:solidFill>
                  <a:srgbClr val="6A8759"/>
                </a:solidFill>
                <a:effectLst/>
              </a:rPr>
              <a:t>'w'</a:t>
            </a:r>
            <a:r>
              <a:rPr lang="en-ID" dirty="0"/>
              <a:t>) </a:t>
            </a:r>
            <a:r>
              <a:rPr lang="en-ID" dirty="0">
                <a:solidFill>
                  <a:srgbClr val="CC7832"/>
                </a:solidFill>
                <a:effectLst/>
              </a:rPr>
              <a:t>as </a:t>
            </a:r>
            <a:r>
              <a:rPr lang="en-ID" dirty="0"/>
              <a:t>f:</a:t>
            </a:r>
            <a:br>
              <a:rPr lang="en-ID" dirty="0"/>
            </a:br>
            <a:r>
              <a:rPr lang="en-ID" dirty="0"/>
              <a:t>        </a:t>
            </a:r>
            <a:r>
              <a:rPr lang="en-ID" dirty="0" err="1"/>
              <a:t>f.write</a:t>
            </a:r>
            <a:r>
              <a:rPr lang="en-ID" dirty="0"/>
              <a:t>(command(</a:t>
            </a:r>
            <a:r>
              <a:rPr lang="en-ID" dirty="0">
                <a:solidFill>
                  <a:srgbClr val="6A8759"/>
                </a:solidFill>
                <a:effectLst/>
              </a:rPr>
              <a:t>"show run"</a:t>
            </a:r>
            <a:r>
              <a:rPr lang="en-ID" dirty="0"/>
              <a:t>))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D0B0E-479E-F0F5-03F1-9A3B71E8FAB9}"/>
              </a:ext>
            </a:extLst>
          </p:cNvPr>
          <p:cNvSpPr/>
          <p:nvPr/>
        </p:nvSpPr>
        <p:spPr>
          <a:xfrm>
            <a:off x="3051110" y="4180114"/>
            <a:ext cx="3918857" cy="14928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7A5255C-B188-25C6-558D-C70A84429479}"/>
              </a:ext>
            </a:extLst>
          </p:cNvPr>
          <p:cNvSpPr/>
          <p:nvPr/>
        </p:nvSpPr>
        <p:spPr>
          <a:xfrm>
            <a:off x="9974424" y="1334276"/>
            <a:ext cx="1456843" cy="127829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BD997E-A287-6199-951E-F4CD137ACA3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896947" y="1973424"/>
            <a:ext cx="4077477" cy="2682552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D477A4-C0C1-5607-3BE4-E91C0994655A}"/>
              </a:ext>
            </a:extLst>
          </p:cNvPr>
          <p:cNvSpPr txBox="1"/>
          <p:nvPr/>
        </p:nvSpPr>
        <p:spPr>
          <a:xfrm>
            <a:off x="10114383" y="1502228"/>
            <a:ext cx="1176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: write</a:t>
            </a:r>
          </a:p>
          <a:p>
            <a:r>
              <a:rPr lang="en-US" dirty="0"/>
              <a:t>r : read</a:t>
            </a:r>
          </a:p>
          <a:p>
            <a:r>
              <a:rPr lang="en-US" dirty="0"/>
              <a:t>a : append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83C3EB-26C4-B2A1-ABF3-AF6D40A0D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9" y="76130"/>
            <a:ext cx="890837" cy="8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220CE-878C-4F0C-913D-8C5C1258CE01}"/>
              </a:ext>
            </a:extLst>
          </p:cNvPr>
          <p:cNvSpPr txBox="1"/>
          <p:nvPr/>
        </p:nvSpPr>
        <p:spPr>
          <a:xfrm>
            <a:off x="1222310" y="410547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A819E-71DE-CDA4-3528-C3FF73AE576C}"/>
              </a:ext>
            </a:extLst>
          </p:cNvPr>
          <p:cNvSpPr txBox="1"/>
          <p:nvPr/>
        </p:nvSpPr>
        <p:spPr>
          <a:xfrm>
            <a:off x="3002825" y="414715"/>
            <a:ext cx="58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CC7832"/>
                </a:solidFill>
                <a:effectLst/>
              </a:rPr>
              <a:t>import </a:t>
            </a:r>
            <a:r>
              <a:rPr lang="en-ID" sz="1200" dirty="0"/>
              <a:t>requests</a:t>
            </a:r>
            <a:br>
              <a:rPr lang="en-ID" sz="1200" dirty="0"/>
            </a:br>
            <a:r>
              <a:rPr lang="en-ID" sz="1200" dirty="0">
                <a:solidFill>
                  <a:srgbClr val="CC7832"/>
                </a:solidFill>
                <a:effectLst/>
              </a:rPr>
              <a:t>import </a:t>
            </a:r>
            <a:r>
              <a:rPr lang="en-ID" sz="1200" dirty="0"/>
              <a:t>urllib3</a:t>
            </a:r>
            <a:br>
              <a:rPr lang="en-ID" sz="1200" dirty="0"/>
            </a:br>
            <a:r>
              <a:rPr lang="en-ID" sz="1200" dirty="0"/>
              <a:t>urllib3.disable_warnings(urllib3.exceptions.SecurityWarning)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CC765-5F5F-C1C6-1D56-185A74B62646}"/>
              </a:ext>
            </a:extLst>
          </p:cNvPr>
          <p:cNvSpPr txBox="1"/>
          <p:nvPr/>
        </p:nvSpPr>
        <p:spPr>
          <a:xfrm>
            <a:off x="3002825" y="1374065"/>
            <a:ext cx="961716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CC7832"/>
                </a:solidFill>
                <a:effectLst/>
              </a:rPr>
              <a:t>def </a:t>
            </a:r>
            <a:r>
              <a:rPr lang="en-ID" sz="1200" dirty="0">
                <a:solidFill>
                  <a:srgbClr val="FFC66D"/>
                </a:solidFill>
                <a:effectLst/>
              </a:rPr>
              <a:t>login</a:t>
            </a:r>
            <a:r>
              <a:rPr lang="en-ID" sz="1200" dirty="0"/>
              <a:t>():</a:t>
            </a:r>
            <a:br>
              <a:rPr lang="en-ID" sz="1200" dirty="0"/>
            </a:br>
            <a:r>
              <a:rPr lang="en-ID" sz="1200" dirty="0"/>
              <a:t>    </a:t>
            </a:r>
            <a:r>
              <a:rPr lang="en-ID" sz="1200" dirty="0" err="1"/>
              <a:t>client_id</a:t>
            </a:r>
            <a:r>
              <a:rPr lang="en-ID" sz="1200" dirty="0"/>
              <a:t> = </a:t>
            </a:r>
            <a:r>
              <a:rPr lang="en-ID" sz="1200" dirty="0">
                <a:solidFill>
                  <a:srgbClr val="6A8759"/>
                </a:solidFill>
                <a:effectLst/>
              </a:rPr>
              <a:t>"8smzjznfz8vmrm7qcft458x2"</a:t>
            </a:r>
            <a:br>
              <a:rPr lang="en-ID" sz="1200" dirty="0">
                <a:solidFill>
                  <a:srgbClr val="6A8759"/>
                </a:solidFill>
                <a:effectLst/>
              </a:rPr>
            </a:br>
            <a:r>
              <a:rPr lang="en-ID" sz="1200" dirty="0">
                <a:solidFill>
                  <a:srgbClr val="6A8759"/>
                </a:solidFill>
                <a:effectLst/>
              </a:rPr>
              <a:t>    </a:t>
            </a:r>
            <a:r>
              <a:rPr lang="en-ID" sz="1200" dirty="0" err="1"/>
              <a:t>client_secret</a:t>
            </a:r>
            <a:r>
              <a:rPr lang="en-ID" sz="1200" dirty="0"/>
              <a:t> = </a:t>
            </a:r>
            <a:r>
              <a:rPr lang="en-ID" sz="1200" dirty="0">
                <a:solidFill>
                  <a:srgbClr val="6A8759"/>
                </a:solidFill>
                <a:effectLst/>
              </a:rPr>
              <a:t>"uqya83hAxn8R6S9vqZjMYW82"</a:t>
            </a:r>
            <a:br>
              <a:rPr lang="en-ID" sz="1200" dirty="0">
                <a:solidFill>
                  <a:srgbClr val="6A8759"/>
                </a:solidFill>
                <a:effectLst/>
              </a:rPr>
            </a:br>
            <a:r>
              <a:rPr lang="en-ID" sz="1200" dirty="0">
                <a:solidFill>
                  <a:srgbClr val="6A8759"/>
                </a:solidFill>
                <a:effectLst/>
              </a:rPr>
              <a:t>    </a:t>
            </a:r>
            <a:r>
              <a:rPr lang="en-ID" sz="1200" dirty="0" err="1"/>
              <a:t>url</a:t>
            </a:r>
            <a:r>
              <a:rPr lang="en-ID" sz="1200" dirty="0"/>
              <a:t> = (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f"https</a:t>
            </a:r>
            <a:r>
              <a:rPr lang="en-ID" sz="1200" dirty="0">
                <a:solidFill>
                  <a:srgbClr val="6A8759"/>
                </a:solidFill>
                <a:effectLst/>
              </a:rPr>
              <a:t>://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cloudsso.cisco.com</a:t>
            </a:r>
            <a:r>
              <a:rPr lang="en-ID" sz="1200" dirty="0">
                <a:solidFill>
                  <a:srgbClr val="6A8759"/>
                </a:solidFill>
                <a:effectLst/>
              </a:rPr>
              <a:t>/as/token.oauth2?grant_type=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client_credentials&amp;client_id</a:t>
            </a:r>
            <a:r>
              <a:rPr lang="en-ID" sz="1200" dirty="0">
                <a:solidFill>
                  <a:srgbClr val="6A8759"/>
                </a:solidFill>
                <a:effectLst/>
              </a:rPr>
              <a:t>=</a:t>
            </a:r>
            <a:r>
              <a:rPr lang="en-ID" sz="1200" dirty="0">
                <a:solidFill>
                  <a:srgbClr val="CC7832"/>
                </a:solidFill>
                <a:effectLst/>
              </a:rPr>
              <a:t>{</a:t>
            </a:r>
            <a:r>
              <a:rPr lang="en-ID" sz="1200" dirty="0" err="1"/>
              <a:t>client_id</a:t>
            </a:r>
            <a:r>
              <a:rPr lang="en-ID" sz="1200" dirty="0">
                <a:solidFill>
                  <a:srgbClr val="CC7832"/>
                </a:solidFill>
                <a:effectLst/>
              </a:rPr>
              <a:t>}</a:t>
            </a:r>
            <a:r>
              <a:rPr lang="en-ID" sz="1200" dirty="0">
                <a:solidFill>
                  <a:srgbClr val="6A8759"/>
                </a:solidFill>
                <a:effectLst/>
              </a:rPr>
              <a:t>&amp;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client_secret</a:t>
            </a:r>
            <a:r>
              <a:rPr lang="en-ID" sz="1200" dirty="0">
                <a:solidFill>
                  <a:srgbClr val="6A8759"/>
                </a:solidFill>
                <a:effectLst/>
              </a:rPr>
              <a:t>=</a:t>
            </a:r>
            <a:r>
              <a:rPr lang="en-ID" sz="1200" dirty="0">
                <a:solidFill>
                  <a:srgbClr val="CC7832"/>
                </a:solidFill>
                <a:effectLst/>
              </a:rPr>
              <a:t>{</a:t>
            </a:r>
            <a:r>
              <a:rPr lang="en-ID" sz="1200" dirty="0" err="1"/>
              <a:t>client_secret</a:t>
            </a:r>
            <a:r>
              <a:rPr lang="en-ID" sz="1200" dirty="0">
                <a:solidFill>
                  <a:srgbClr val="CC7832"/>
                </a:solidFill>
                <a:effectLst/>
              </a:rPr>
              <a:t>}</a:t>
            </a:r>
            <a:r>
              <a:rPr lang="en-ID" sz="1200" dirty="0">
                <a:solidFill>
                  <a:srgbClr val="6A8759"/>
                </a:solidFill>
                <a:effectLst/>
              </a:rPr>
              <a:t>"</a:t>
            </a:r>
            <a:r>
              <a:rPr lang="en-ID" sz="1200" dirty="0"/>
              <a:t>)</a:t>
            </a:r>
            <a:br>
              <a:rPr lang="en-ID" sz="1200" dirty="0"/>
            </a:br>
            <a:r>
              <a:rPr lang="en-ID" sz="1200" dirty="0"/>
              <a:t>    headers = {</a:t>
            </a:r>
            <a:r>
              <a:rPr lang="en-ID" sz="1200" dirty="0">
                <a:solidFill>
                  <a:srgbClr val="6A8759"/>
                </a:solidFill>
                <a:effectLst/>
              </a:rPr>
              <a:t>"Accept"</a:t>
            </a:r>
            <a:r>
              <a:rPr lang="en-ID" sz="1200" dirty="0"/>
              <a:t>: </a:t>
            </a:r>
            <a:r>
              <a:rPr lang="en-ID" sz="1200" dirty="0">
                <a:solidFill>
                  <a:srgbClr val="6A8759"/>
                </a:solidFill>
                <a:effectLst/>
              </a:rPr>
              <a:t>"application/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json</a:t>
            </a:r>
            <a:r>
              <a:rPr lang="en-ID" sz="1200" dirty="0">
                <a:solidFill>
                  <a:srgbClr val="6A8759"/>
                </a:solidFill>
                <a:effectLst/>
              </a:rPr>
              <a:t>"</a:t>
            </a:r>
            <a:r>
              <a:rPr lang="en-ID" sz="1200" dirty="0"/>
              <a:t>}</a:t>
            </a:r>
            <a:br>
              <a:rPr lang="en-ID" sz="1200" dirty="0"/>
            </a:br>
            <a:br>
              <a:rPr lang="en-ID" sz="1200" dirty="0"/>
            </a:br>
            <a:r>
              <a:rPr lang="en-ID" sz="1200" dirty="0"/>
              <a:t>    </a:t>
            </a:r>
            <a:r>
              <a:rPr lang="en-ID" sz="1200" dirty="0">
                <a:solidFill>
                  <a:srgbClr val="CC7832"/>
                </a:solidFill>
                <a:effectLst/>
              </a:rPr>
              <a:t>try</a:t>
            </a:r>
            <a:r>
              <a:rPr lang="en-ID" sz="1200" dirty="0"/>
              <a:t>:</a:t>
            </a:r>
            <a:br>
              <a:rPr lang="en-ID" sz="1200" dirty="0"/>
            </a:br>
            <a:r>
              <a:rPr lang="en-ID" sz="1200" dirty="0"/>
              <a:t>        post = </a:t>
            </a:r>
            <a:r>
              <a:rPr lang="en-ID" sz="1200" dirty="0" err="1"/>
              <a:t>requests.post</a:t>
            </a:r>
            <a:r>
              <a:rPr lang="en-ID" sz="1200" dirty="0"/>
              <a:t>(</a:t>
            </a:r>
            <a:r>
              <a:rPr lang="en-ID" sz="1200" dirty="0" err="1"/>
              <a:t>url</a:t>
            </a:r>
            <a:r>
              <a:rPr lang="en-ID" sz="1200" dirty="0">
                <a:solidFill>
                  <a:srgbClr val="CC7832"/>
                </a:solidFill>
                <a:effectLst/>
              </a:rPr>
              <a:t>, </a:t>
            </a:r>
            <a:r>
              <a:rPr lang="en-ID" sz="1200" dirty="0">
                <a:solidFill>
                  <a:srgbClr val="AA4926"/>
                </a:solidFill>
                <a:effectLst/>
              </a:rPr>
              <a:t>headers</a:t>
            </a:r>
            <a:r>
              <a:rPr lang="en-ID" sz="1200" dirty="0"/>
              <a:t>=headers</a:t>
            </a:r>
            <a:r>
              <a:rPr lang="en-ID" sz="1200" dirty="0">
                <a:solidFill>
                  <a:srgbClr val="CC7832"/>
                </a:solidFill>
                <a:effectLst/>
              </a:rPr>
              <a:t>, </a:t>
            </a:r>
            <a:r>
              <a:rPr lang="en-ID" sz="1200" dirty="0">
                <a:solidFill>
                  <a:srgbClr val="AA4926"/>
                </a:solidFill>
                <a:effectLst/>
              </a:rPr>
              <a:t>timeout</a:t>
            </a:r>
            <a:r>
              <a:rPr lang="en-ID" sz="1200" dirty="0"/>
              <a:t>=</a:t>
            </a:r>
            <a:r>
              <a:rPr lang="en-ID" sz="1200" dirty="0">
                <a:solidFill>
                  <a:srgbClr val="6897BB"/>
                </a:solidFill>
                <a:effectLst/>
              </a:rPr>
              <a:t>3</a:t>
            </a:r>
            <a:r>
              <a:rPr lang="en-ID" sz="1200" dirty="0">
                <a:solidFill>
                  <a:srgbClr val="CC7832"/>
                </a:solidFill>
                <a:effectLst/>
              </a:rPr>
              <a:t>, </a:t>
            </a:r>
            <a:r>
              <a:rPr lang="en-ID" sz="1200" dirty="0">
                <a:solidFill>
                  <a:srgbClr val="AA4926"/>
                </a:solidFill>
                <a:effectLst/>
              </a:rPr>
              <a:t>verify</a:t>
            </a:r>
            <a:r>
              <a:rPr lang="en-ID" sz="1200" dirty="0"/>
              <a:t>=</a:t>
            </a:r>
            <a:r>
              <a:rPr lang="en-ID" sz="1200" dirty="0">
                <a:solidFill>
                  <a:srgbClr val="CC7832"/>
                </a:solidFill>
                <a:effectLst/>
              </a:rPr>
              <a:t>False</a:t>
            </a:r>
            <a:r>
              <a:rPr lang="en-ID" sz="1200" dirty="0"/>
              <a:t>)</a:t>
            </a:r>
            <a:br>
              <a:rPr lang="en-ID" sz="1200" dirty="0"/>
            </a:br>
            <a:r>
              <a:rPr lang="en-ID" sz="1200" dirty="0"/>
              <a:t>        result = </a:t>
            </a:r>
            <a:r>
              <a:rPr lang="en-ID" sz="1200" dirty="0" err="1"/>
              <a:t>post.json</a:t>
            </a:r>
            <a:r>
              <a:rPr lang="en-ID" sz="1200" dirty="0"/>
              <a:t>()[</a:t>
            </a:r>
            <a:r>
              <a:rPr lang="en-ID" sz="1200" dirty="0">
                <a:solidFill>
                  <a:srgbClr val="6A8759"/>
                </a:solidFill>
                <a:effectLst/>
              </a:rPr>
              <a:t>"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access_token</a:t>
            </a:r>
            <a:r>
              <a:rPr lang="en-ID" sz="1200" dirty="0">
                <a:solidFill>
                  <a:srgbClr val="6A8759"/>
                </a:solidFill>
                <a:effectLst/>
              </a:rPr>
              <a:t>"</a:t>
            </a:r>
            <a:r>
              <a:rPr lang="en-ID" sz="1200" dirty="0"/>
              <a:t>]</a:t>
            </a:r>
            <a:br>
              <a:rPr lang="en-ID" sz="1200" dirty="0"/>
            </a:br>
            <a:r>
              <a:rPr lang="en-ID" sz="1200" dirty="0"/>
              <a:t>        </a:t>
            </a:r>
            <a:r>
              <a:rPr lang="en-ID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-ID" sz="1200" dirty="0"/>
              <a:t>result</a:t>
            </a:r>
            <a:br>
              <a:rPr lang="en-ID" sz="1200" dirty="0"/>
            </a:br>
            <a:r>
              <a:rPr lang="en-ID" sz="1200" dirty="0"/>
              <a:t>    </a:t>
            </a:r>
            <a:r>
              <a:rPr lang="en-ID" sz="1200" dirty="0">
                <a:solidFill>
                  <a:srgbClr val="CC7832"/>
                </a:solidFill>
                <a:effectLst/>
              </a:rPr>
              <a:t>except</a:t>
            </a:r>
            <a:r>
              <a:rPr lang="en-ID" sz="1200" dirty="0"/>
              <a:t>:</a:t>
            </a:r>
            <a:br>
              <a:rPr lang="en-ID" sz="1200" dirty="0"/>
            </a:br>
            <a:r>
              <a:rPr lang="en-ID" sz="1200" dirty="0"/>
              <a:t>        </a:t>
            </a:r>
            <a:r>
              <a:rPr lang="en-ID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-ID" sz="1200" dirty="0">
                <a:solidFill>
                  <a:srgbClr val="6A8759"/>
                </a:solidFill>
                <a:effectLst/>
              </a:rPr>
              <a:t>"err"</a:t>
            </a:r>
            <a:br>
              <a:rPr lang="en-ID" sz="1200" dirty="0">
                <a:solidFill>
                  <a:srgbClr val="6A8759"/>
                </a:solidFill>
                <a:effectLst/>
              </a:rPr>
            </a:b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2A95E-0B1B-B446-CD68-DD99E88F1A03}"/>
              </a:ext>
            </a:extLst>
          </p:cNvPr>
          <p:cNvSpPr txBox="1"/>
          <p:nvPr/>
        </p:nvSpPr>
        <p:spPr>
          <a:xfrm>
            <a:off x="2990384" y="4272406"/>
            <a:ext cx="92016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CC7832"/>
                </a:solidFill>
                <a:effectLst/>
              </a:rPr>
              <a:t>def </a:t>
            </a:r>
            <a:r>
              <a:rPr lang="en-ID" sz="1200" dirty="0">
                <a:solidFill>
                  <a:srgbClr val="FFC66D"/>
                </a:solidFill>
                <a:effectLst/>
              </a:rPr>
              <a:t>hello</a:t>
            </a:r>
            <a:r>
              <a:rPr lang="en-ID" sz="1200" dirty="0"/>
              <a:t>():</a:t>
            </a:r>
            <a:br>
              <a:rPr lang="en-ID" sz="1200" dirty="0"/>
            </a:br>
            <a:r>
              <a:rPr lang="en-ID" sz="1200" dirty="0"/>
              <a:t>    token = </a:t>
            </a:r>
            <a:r>
              <a:rPr lang="en-ID" sz="1200" dirty="0">
                <a:solidFill>
                  <a:srgbClr val="6A8759"/>
                </a:solidFill>
                <a:effectLst/>
              </a:rPr>
              <a:t>"Bearer " </a:t>
            </a:r>
            <a:r>
              <a:rPr lang="en-ID" sz="1200" dirty="0"/>
              <a:t>+ login()</a:t>
            </a:r>
            <a:br>
              <a:rPr lang="en-ID" sz="1200" dirty="0"/>
            </a:br>
            <a:r>
              <a:rPr lang="en-ID" sz="1200" dirty="0"/>
              <a:t>    </a:t>
            </a:r>
            <a:r>
              <a:rPr lang="en-ID" sz="1200" dirty="0" err="1"/>
              <a:t>url</a:t>
            </a:r>
            <a:r>
              <a:rPr lang="en-ID" sz="1200" dirty="0"/>
              <a:t> = (</a:t>
            </a:r>
            <a:r>
              <a:rPr lang="en-ID" sz="1200" dirty="0">
                <a:solidFill>
                  <a:srgbClr val="6A8759"/>
                </a:solidFill>
                <a:effectLst/>
              </a:rPr>
              <a:t>"https://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api.cisco.com</a:t>
            </a:r>
            <a:r>
              <a:rPr lang="en-ID" sz="1200" dirty="0">
                <a:solidFill>
                  <a:srgbClr val="6A8759"/>
                </a:solidFill>
                <a:effectLst/>
              </a:rPr>
              <a:t>/hello"</a:t>
            </a:r>
            <a:r>
              <a:rPr lang="en-ID" sz="1200" dirty="0"/>
              <a:t>)</a:t>
            </a:r>
            <a:br>
              <a:rPr lang="en-ID" sz="1200" dirty="0"/>
            </a:br>
            <a:r>
              <a:rPr lang="en-ID" sz="1200" dirty="0"/>
              <a:t>    headers = { </a:t>
            </a:r>
            <a:r>
              <a:rPr lang="en-ID" sz="1200" dirty="0">
                <a:solidFill>
                  <a:srgbClr val="6A8759"/>
                </a:solidFill>
                <a:effectLst/>
              </a:rPr>
              <a:t>"Accept"</a:t>
            </a:r>
            <a:r>
              <a:rPr lang="en-ID" sz="1200" dirty="0"/>
              <a:t>: </a:t>
            </a:r>
            <a:r>
              <a:rPr lang="en-ID" sz="1200" dirty="0">
                <a:solidFill>
                  <a:srgbClr val="6A8759"/>
                </a:solidFill>
                <a:effectLst/>
              </a:rPr>
              <a:t>"application/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json</a:t>
            </a:r>
            <a:r>
              <a:rPr lang="en-ID" sz="1200" dirty="0">
                <a:solidFill>
                  <a:srgbClr val="6A8759"/>
                </a:solidFill>
                <a:effectLst/>
              </a:rPr>
              <a:t>"</a:t>
            </a:r>
            <a:r>
              <a:rPr lang="en-ID" sz="1200" dirty="0">
                <a:solidFill>
                  <a:srgbClr val="CC7832"/>
                </a:solidFill>
                <a:effectLst/>
              </a:rPr>
              <a:t>,</a:t>
            </a:r>
            <a:br>
              <a:rPr lang="en-ID" sz="1200" dirty="0">
                <a:solidFill>
                  <a:srgbClr val="CC7832"/>
                </a:solidFill>
                <a:effectLst/>
              </a:rPr>
            </a:br>
            <a:r>
              <a:rPr lang="en-ID" sz="1200" dirty="0">
                <a:solidFill>
                  <a:srgbClr val="CC7832"/>
                </a:solidFill>
                <a:effectLst/>
              </a:rPr>
              <a:t>               	</a:t>
            </a:r>
            <a:r>
              <a:rPr lang="en-ID" sz="1200" dirty="0">
                <a:solidFill>
                  <a:srgbClr val="6A8759"/>
                </a:solidFill>
                <a:effectLst/>
              </a:rPr>
              <a:t>"Authorization"</a:t>
            </a:r>
            <a:r>
              <a:rPr lang="en-ID" sz="1200" dirty="0"/>
              <a:t>: token}</a:t>
            </a:r>
            <a:br>
              <a:rPr lang="en-ID" sz="1200" dirty="0"/>
            </a:br>
            <a:br>
              <a:rPr lang="en-ID" sz="1200" dirty="0"/>
            </a:br>
            <a:r>
              <a:rPr lang="en-ID" sz="1200" dirty="0"/>
              <a:t>    </a:t>
            </a:r>
            <a:r>
              <a:rPr lang="en-ID" sz="1200" dirty="0">
                <a:solidFill>
                  <a:srgbClr val="CC7832"/>
                </a:solidFill>
                <a:effectLst/>
              </a:rPr>
              <a:t>try</a:t>
            </a:r>
            <a:r>
              <a:rPr lang="en-ID" sz="1200" dirty="0"/>
              <a:t>:</a:t>
            </a:r>
            <a:br>
              <a:rPr lang="en-ID" sz="1200" dirty="0"/>
            </a:br>
            <a:r>
              <a:rPr lang="en-ID" sz="1200" dirty="0"/>
              <a:t>        post = </a:t>
            </a:r>
            <a:r>
              <a:rPr lang="en-ID" sz="1200" dirty="0" err="1"/>
              <a:t>requests.get</a:t>
            </a:r>
            <a:r>
              <a:rPr lang="en-ID" sz="1200" dirty="0"/>
              <a:t>(</a:t>
            </a:r>
            <a:r>
              <a:rPr lang="en-ID" sz="1200" dirty="0" err="1"/>
              <a:t>url</a:t>
            </a:r>
            <a:r>
              <a:rPr lang="en-ID" sz="1200" dirty="0">
                <a:solidFill>
                  <a:srgbClr val="CC7832"/>
                </a:solidFill>
                <a:effectLst/>
              </a:rPr>
              <a:t>, </a:t>
            </a:r>
            <a:r>
              <a:rPr lang="en-ID" sz="1200" dirty="0">
                <a:solidFill>
                  <a:srgbClr val="AA4926"/>
                </a:solidFill>
                <a:effectLst/>
              </a:rPr>
              <a:t>headers</a:t>
            </a:r>
            <a:r>
              <a:rPr lang="en-ID" sz="1200" dirty="0"/>
              <a:t>=headers</a:t>
            </a:r>
            <a:r>
              <a:rPr lang="en-ID" sz="1200" dirty="0">
                <a:solidFill>
                  <a:srgbClr val="CC7832"/>
                </a:solidFill>
                <a:effectLst/>
              </a:rPr>
              <a:t>, </a:t>
            </a:r>
            <a:r>
              <a:rPr lang="en-ID" sz="1200" dirty="0">
                <a:solidFill>
                  <a:srgbClr val="AA4926"/>
                </a:solidFill>
                <a:effectLst/>
              </a:rPr>
              <a:t>timeout</a:t>
            </a:r>
            <a:r>
              <a:rPr lang="en-ID" sz="1200" dirty="0"/>
              <a:t>=</a:t>
            </a:r>
            <a:r>
              <a:rPr lang="en-ID" sz="1200" dirty="0">
                <a:solidFill>
                  <a:srgbClr val="6897BB"/>
                </a:solidFill>
                <a:effectLst/>
              </a:rPr>
              <a:t>3</a:t>
            </a:r>
            <a:r>
              <a:rPr lang="en-ID" sz="1200" dirty="0">
                <a:solidFill>
                  <a:srgbClr val="CC7832"/>
                </a:solidFill>
                <a:effectLst/>
              </a:rPr>
              <a:t>, </a:t>
            </a:r>
            <a:r>
              <a:rPr lang="en-ID" sz="1200" dirty="0">
                <a:solidFill>
                  <a:srgbClr val="AA4926"/>
                </a:solidFill>
                <a:effectLst/>
              </a:rPr>
              <a:t>verify</a:t>
            </a:r>
            <a:r>
              <a:rPr lang="en-ID" sz="1200" dirty="0"/>
              <a:t>=</a:t>
            </a:r>
            <a:r>
              <a:rPr lang="en-ID" sz="1200" dirty="0">
                <a:solidFill>
                  <a:srgbClr val="CC7832"/>
                </a:solidFill>
                <a:effectLst/>
              </a:rPr>
              <a:t>False</a:t>
            </a:r>
            <a:r>
              <a:rPr lang="en-ID" sz="1200" dirty="0"/>
              <a:t>)</a:t>
            </a:r>
            <a:br>
              <a:rPr lang="en-ID" sz="1200" dirty="0"/>
            </a:br>
            <a:r>
              <a:rPr lang="en-ID" sz="1200" dirty="0"/>
              <a:t>        result = </a:t>
            </a:r>
            <a:r>
              <a:rPr lang="en-ID" sz="1200" dirty="0" err="1"/>
              <a:t>post.json</a:t>
            </a:r>
            <a:r>
              <a:rPr lang="en-ID" sz="1200" dirty="0"/>
              <a:t>()[</a:t>
            </a:r>
            <a:r>
              <a:rPr lang="en-ID" sz="1200" dirty="0">
                <a:solidFill>
                  <a:srgbClr val="6A8759"/>
                </a:solidFill>
                <a:effectLst/>
              </a:rPr>
              <a:t>"</a:t>
            </a:r>
            <a:r>
              <a:rPr lang="en-ID" sz="1200" dirty="0" err="1">
                <a:solidFill>
                  <a:srgbClr val="6A8759"/>
                </a:solidFill>
                <a:effectLst/>
              </a:rPr>
              <a:t>helloResponse</a:t>
            </a:r>
            <a:r>
              <a:rPr lang="en-ID" sz="1200" dirty="0">
                <a:solidFill>
                  <a:srgbClr val="6A8759"/>
                </a:solidFill>
                <a:effectLst/>
              </a:rPr>
              <a:t>"</a:t>
            </a:r>
            <a:r>
              <a:rPr lang="en-ID" sz="1200" dirty="0"/>
              <a:t>][</a:t>
            </a:r>
            <a:r>
              <a:rPr lang="en-ID" sz="1200" dirty="0">
                <a:solidFill>
                  <a:srgbClr val="6A8759"/>
                </a:solidFill>
                <a:effectLst/>
              </a:rPr>
              <a:t>"response"</a:t>
            </a:r>
            <a:r>
              <a:rPr lang="en-ID" sz="1200" dirty="0"/>
              <a:t>]</a:t>
            </a:r>
            <a:br>
              <a:rPr lang="en-ID" sz="1200" dirty="0"/>
            </a:br>
            <a:r>
              <a:rPr lang="en-ID" sz="1200" dirty="0"/>
              <a:t>        </a:t>
            </a:r>
            <a:r>
              <a:rPr lang="en-ID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-ID" sz="1200" dirty="0"/>
              <a:t>result</a:t>
            </a:r>
            <a:br>
              <a:rPr lang="en-ID" sz="1200" dirty="0"/>
            </a:br>
            <a:r>
              <a:rPr lang="en-ID" sz="1200" dirty="0"/>
              <a:t>    </a:t>
            </a:r>
            <a:r>
              <a:rPr lang="en-ID" sz="1200" dirty="0">
                <a:solidFill>
                  <a:srgbClr val="CC7832"/>
                </a:solidFill>
                <a:effectLst/>
              </a:rPr>
              <a:t>except</a:t>
            </a:r>
            <a:r>
              <a:rPr lang="en-ID" sz="1200" dirty="0"/>
              <a:t>:</a:t>
            </a:r>
            <a:br>
              <a:rPr lang="en-ID" sz="1200" dirty="0"/>
            </a:br>
            <a:r>
              <a:rPr lang="en-ID" sz="1200" dirty="0"/>
              <a:t>        </a:t>
            </a:r>
            <a:r>
              <a:rPr lang="en-ID" sz="1200" dirty="0">
                <a:solidFill>
                  <a:srgbClr val="CC7832"/>
                </a:solidFill>
                <a:effectLst/>
              </a:rPr>
              <a:t>return </a:t>
            </a:r>
            <a:r>
              <a:rPr lang="en-ID" sz="1200" dirty="0">
                <a:solidFill>
                  <a:srgbClr val="6A8759"/>
                </a:solidFill>
                <a:effectLst/>
              </a:rPr>
              <a:t>"err"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AC05DE-C2E4-3DFF-B156-DB91CEFA03CF}"/>
              </a:ext>
            </a:extLst>
          </p:cNvPr>
          <p:cNvSpPr/>
          <p:nvPr/>
        </p:nvSpPr>
        <p:spPr>
          <a:xfrm>
            <a:off x="3002825" y="1165386"/>
            <a:ext cx="9033665" cy="27016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58C2F-42F4-849D-B9C6-E8236C71D9B7}"/>
              </a:ext>
            </a:extLst>
          </p:cNvPr>
          <p:cNvSpPr/>
          <p:nvPr/>
        </p:nvSpPr>
        <p:spPr>
          <a:xfrm>
            <a:off x="3002825" y="4075734"/>
            <a:ext cx="9033665" cy="27016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D935522-27A5-8FFF-5095-79EE4984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9" y="76130"/>
            <a:ext cx="890837" cy="8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3367F-27B8-72E3-11C5-57E70F5B5560}"/>
              </a:ext>
            </a:extLst>
          </p:cNvPr>
          <p:cNvSpPr txBox="1"/>
          <p:nvPr/>
        </p:nvSpPr>
        <p:spPr>
          <a:xfrm>
            <a:off x="1222310" y="41054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8A0C0-B44C-54A3-9F3E-154D1681C783}"/>
              </a:ext>
            </a:extLst>
          </p:cNvPr>
          <p:cNvSpPr txBox="1"/>
          <p:nvPr/>
        </p:nvSpPr>
        <p:spPr>
          <a:xfrm>
            <a:off x="3524639" y="1590212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CC7832"/>
                </a:solidFill>
                <a:effectLst/>
              </a:rPr>
              <a:t>from </a:t>
            </a:r>
            <a:r>
              <a:rPr lang="en-ID" dirty="0"/>
              <a:t>flask </a:t>
            </a:r>
            <a:r>
              <a:rPr lang="en-ID" dirty="0">
                <a:solidFill>
                  <a:srgbClr val="CC7832"/>
                </a:solidFill>
                <a:effectLst/>
              </a:rPr>
              <a:t>import </a:t>
            </a:r>
            <a:r>
              <a:rPr lang="en-ID" dirty="0"/>
              <a:t>Flask</a:t>
            </a:r>
            <a:br>
              <a:rPr lang="en-ID" dirty="0"/>
            </a:br>
            <a:r>
              <a:rPr lang="en-ID" dirty="0"/>
              <a:t>app = Flask(__name__)</a:t>
            </a:r>
            <a:br>
              <a:rPr lang="en-ID" dirty="0"/>
            </a:br>
            <a:br>
              <a:rPr lang="en-ID" dirty="0"/>
            </a:br>
            <a:r>
              <a:rPr lang="en-ID" dirty="0">
                <a:solidFill>
                  <a:srgbClr val="BBB529"/>
                </a:solidFill>
                <a:effectLst/>
              </a:rPr>
              <a:t>@</a:t>
            </a:r>
            <a:r>
              <a:rPr lang="en-ID" dirty="0" err="1">
                <a:solidFill>
                  <a:srgbClr val="BBB529"/>
                </a:solidFill>
                <a:effectLst/>
              </a:rPr>
              <a:t>app.route</a:t>
            </a:r>
            <a:r>
              <a:rPr lang="en-ID" dirty="0"/>
              <a:t>(</a:t>
            </a:r>
            <a:r>
              <a:rPr lang="en-ID" dirty="0">
                <a:solidFill>
                  <a:srgbClr val="6A8759"/>
                </a:solidFill>
                <a:effectLst/>
              </a:rPr>
              <a:t>'/'</a:t>
            </a:r>
            <a:r>
              <a:rPr lang="en-ID" dirty="0"/>
              <a:t>)</a:t>
            </a:r>
            <a:br>
              <a:rPr lang="en-ID" dirty="0"/>
            </a:br>
            <a:r>
              <a:rPr lang="en-ID" dirty="0">
                <a:solidFill>
                  <a:srgbClr val="CC7832"/>
                </a:solidFill>
                <a:effectLst/>
              </a:rPr>
              <a:t>def </a:t>
            </a:r>
            <a:r>
              <a:rPr lang="en-ID" dirty="0" err="1">
                <a:solidFill>
                  <a:srgbClr val="FFC66D"/>
                </a:solidFill>
                <a:effectLst/>
              </a:rPr>
              <a:t>hello_world</a:t>
            </a:r>
            <a:r>
              <a:rPr lang="en-ID" dirty="0"/>
              <a:t>():</a:t>
            </a:r>
            <a:br>
              <a:rPr lang="en-ID" dirty="0"/>
            </a:br>
            <a:r>
              <a:rPr lang="en-ID" dirty="0"/>
              <a:t>    </a:t>
            </a:r>
            <a:r>
              <a:rPr lang="en-ID" dirty="0">
                <a:solidFill>
                  <a:srgbClr val="CC7832"/>
                </a:solidFill>
                <a:effectLst/>
              </a:rPr>
              <a:t>return </a:t>
            </a:r>
            <a:r>
              <a:rPr lang="en-ID" dirty="0"/>
              <a:t>"Test Hello World"</a:t>
            </a:r>
            <a:br>
              <a:rPr lang="en-ID" dirty="0"/>
            </a:br>
            <a:br>
              <a:rPr lang="en-ID" dirty="0"/>
            </a:br>
            <a:r>
              <a:rPr lang="en-ID" dirty="0">
                <a:solidFill>
                  <a:srgbClr val="CC7832"/>
                </a:solidFill>
                <a:effectLst/>
              </a:rPr>
              <a:t>if </a:t>
            </a:r>
            <a:r>
              <a:rPr lang="en-ID" dirty="0"/>
              <a:t>__name__ == </a:t>
            </a:r>
            <a:r>
              <a:rPr lang="en-ID" dirty="0">
                <a:solidFill>
                  <a:srgbClr val="6A8759"/>
                </a:solidFill>
                <a:effectLst/>
              </a:rPr>
              <a:t>'__main__'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    </a:t>
            </a:r>
            <a:r>
              <a:rPr lang="en-ID" dirty="0" err="1"/>
              <a:t>app.run</a:t>
            </a:r>
            <a:r>
              <a:rPr lang="en-ID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7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Kadek Sena Perdiana</dc:creator>
  <cp:lastModifiedBy>Kadek Sena Perdiana</cp:lastModifiedBy>
  <cp:revision>9</cp:revision>
  <dcterms:created xsi:type="dcterms:W3CDTF">2022-10-27T08:45:59Z</dcterms:created>
  <dcterms:modified xsi:type="dcterms:W3CDTF">2022-10-28T09:54:26Z</dcterms:modified>
</cp:coreProperties>
</file>