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0B02F-36AD-42D7-9724-C9082D0DB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4997F3-1BC5-4FF6-B9F1-57A64599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1DBA-73BC-40A2-BA0B-F874DF29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9F86-735C-4900-B26E-2B77C81F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48C7-C9EE-49C8-B798-22F0545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071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86F2C-9379-45C7-8D50-CFD6A9C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A4235F-FB58-4914-993C-869D5B432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BF71A-5694-48E7-83B6-1BBA978C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9717F-F5FD-484D-86BD-1B290D6A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189AB5-31A9-4657-BBF2-90F22C5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56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B50AFA-2A7C-47A5-887C-B58B05CC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876C21-1D60-4D5E-BE05-4A330B12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AEF380-1607-41A3-A44B-A7FD2502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B4C66-2CD2-4461-99B0-EB18030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4B8F1-85AA-452D-9239-697CD2FD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76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BA87C-7872-40C6-B407-AFB36A58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0B05C-3C93-4B80-8AAE-7B7328F9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78C96-5342-4F68-9527-B9058CE8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2DFE2-406A-478F-A05C-E77BC313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375690-0967-42BF-B1DA-B5A7358C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74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F6207-1F7A-4E19-AE5B-E116544B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E42DB-FAC8-45CE-84C3-AE93BA19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9EE7-5CCB-47D6-AD9B-51B9135C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A94D1-295E-4C12-B869-EB7B316C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13955-A505-4F96-BE2E-C7401304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226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429B0-5CF7-450A-844D-8B2CE8CD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111C3-3850-470D-8B91-549938025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7422D-B404-47F3-99A9-35142D10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BD17FD-5E84-48D1-B82E-3A5566A1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D6412C-69B3-4571-9805-81E56D76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060C36-C648-4F48-AA9A-359CE7A7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189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66F93-502A-4676-BC3E-3C33FCA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EDA0D1-B075-4DFD-8E96-E87CBDE7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2D533A-4E5C-4DEF-819B-9C5C9376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A7A129-0AB8-4692-AE53-09BD644A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068EDC-FDA3-4CCD-91C7-A0E70230C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690612-7A67-4DB2-949A-94B2D18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E417C0-5CCD-41DD-B488-58DF7B85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A0C83-CC33-4366-9C48-5AA36BC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5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A72C-6735-4465-8988-88A77045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AA211-D825-4A19-BCCD-04C0422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4E581-C204-4CCE-B424-3CE8DF64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A724AB-0DF3-4E13-9B20-F5DC0CF4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0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8A8CBE-6999-4B58-9037-220E2B2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450EDF-E4D2-4E35-A6D9-4C38308D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C7743-7E7E-43DB-963F-BA648495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6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909C-01CC-4A71-9317-FCEA51E4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68CF7-3436-4C57-A547-C2834B54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A028EF-529B-4762-96EE-FE33F5C4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46BC3-72AD-4585-98AB-43ECC56F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9BB31-541B-435D-BA27-852139B5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E8E0F6-9655-404F-BD5F-F193C350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60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A15DF-2185-4062-834F-E0EFD7DD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91D1F9-8059-4246-B5DB-1AB0C7BDA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D15F37-D2E9-438D-978A-7F07C43E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1F2E3-6021-4DF1-9667-36E95E5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E19414-42EF-4253-AFFF-EAF42611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626A4-2D45-4155-8FC2-41DF9DD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7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6EDEE-11FE-40EA-AE2E-B874123E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076C79-7C07-4340-A1CB-9D3725A2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B405F-2183-4B80-8103-CFB6E3F0B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ADA1-1C5D-4C72-9D9E-8F86FF9BA9C7}" type="datetimeFigureOut">
              <a:rPr lang="de-AT" smtClean="0"/>
              <a:t>18.08.2021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05ADF-7FE2-4517-BF56-021F7186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424E3-AC81-48F4-AD72-D0882D298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70A8-A839-4181-B5C7-1840B1CFC5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20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w.githubusercontent.com/rstudio/cheatsheets/master/rmarkdown-2.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A42F-0674-4DA6-85C7-C1F335EB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526" y="2235200"/>
            <a:ext cx="5296772" cy="2387600"/>
          </a:xfrm>
        </p:spPr>
        <p:txBody>
          <a:bodyPr>
            <a:normAutofit fontScale="90000"/>
          </a:bodyPr>
          <a:lstStyle/>
          <a:p>
            <a:r>
              <a:rPr lang="de-AT" b="1" dirty="0"/>
              <a:t>Introduction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br>
              <a:rPr lang="de-AT" b="1" dirty="0"/>
            </a:br>
            <a:r>
              <a:rPr lang="de-AT" b="1" dirty="0"/>
              <a:t>R </a:t>
            </a:r>
            <a:r>
              <a:rPr lang="de-AT" b="1" dirty="0" err="1"/>
              <a:t>Markdown</a:t>
            </a:r>
            <a:r>
              <a:rPr lang="de-AT" b="1" dirty="0"/>
              <a:t> &amp; </a:t>
            </a:r>
            <a:br>
              <a:rPr lang="de-AT" b="1" dirty="0"/>
            </a:br>
            <a:r>
              <a:rPr lang="de-AT" b="1" dirty="0"/>
              <a:t>R Notebooks</a:t>
            </a:r>
          </a:p>
        </p:txBody>
      </p:sp>
      <p:pic>
        <p:nvPicPr>
          <p:cNvPr id="5" name="Grafik 4" descr="Ein Bild, das Text, Visitenkarte, Schild, Vektorgrafiken enthält.&#10;&#10;Automatisch generierte Beschreibung">
            <a:extLst>
              <a:ext uri="{FF2B5EF4-FFF2-40B4-BE49-F238E27FC236}">
                <a16:creationId xmlns:a16="http://schemas.microsoft.com/office/drawing/2014/main" id="{BECCC6EE-C3F8-4CCE-9014-40BB42E5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318654"/>
            <a:ext cx="5296772" cy="5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AA330-AF81-4429-9CCC-CA0E66C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let‘s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E6AB8-1B21-4D91-8D36-A3A65283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Edit the title of your header to change the title of your document. Add yourself as an author by adding 'author: "Your Name"' to the header in an extra line. Add today's date by adding 'date: "Date"' in an extra line.</a:t>
            </a:r>
          </a:p>
          <a:p>
            <a:pPr marL="514350" indent="-514350">
              <a:buAutoNum type="arabicPeriod"/>
            </a:pPr>
            <a:r>
              <a:rPr lang="en-US" dirty="0"/>
              <a:t>Change the output from “</a:t>
            </a:r>
            <a:r>
              <a:rPr lang="en-US" dirty="0" err="1"/>
              <a:t>github_document</a:t>
            </a:r>
            <a:r>
              <a:rPr lang="en-US" dirty="0"/>
              <a:t>” to “</a:t>
            </a:r>
            <a:r>
              <a:rPr lang="en-US" dirty="0" err="1"/>
              <a:t>pdf_document</a:t>
            </a:r>
            <a:r>
              <a:rPr lang="en-US" dirty="0"/>
              <a:t>”, knit and see what happens.</a:t>
            </a:r>
          </a:p>
          <a:p>
            <a:pPr marL="514350" indent="-514350">
              <a:buAutoNum type="arabicPeriod"/>
            </a:pPr>
            <a:r>
              <a:rPr lang="en-US" dirty="0"/>
              <a:t>Rename the second and third chunk to something that makes more sense than chunkname1 and chunkname2.</a:t>
            </a:r>
          </a:p>
          <a:p>
            <a:pPr marL="514350" indent="-514350">
              <a:buAutoNum type="arabicPeriod"/>
            </a:pPr>
            <a:r>
              <a:rPr lang="en-US" dirty="0"/>
              <a:t>Add some text to your document and change the formatting using *...* for italic or **...** for bold text.</a:t>
            </a:r>
          </a:p>
          <a:p>
            <a:pPr marL="514350" indent="-514350">
              <a:buAutoNum type="arabicPeriod"/>
            </a:pPr>
            <a:r>
              <a:rPr lang="en-US" dirty="0"/>
              <a:t>Check out the knitted output for the plot chunk. Now add ', echo=FALSE' to the chunk producing the plot, knit it and see what changes.</a:t>
            </a:r>
          </a:p>
          <a:p>
            <a:pPr marL="514350" indent="-514350">
              <a:buAutoNum type="arabicPeriod"/>
            </a:pPr>
            <a:r>
              <a:rPr lang="en-US" dirty="0"/>
              <a:t>Add a new chunk by clicking the *Insert Chunk* button on the toolbar or by pressing *</a:t>
            </a:r>
            <a:r>
              <a:rPr lang="en-US" dirty="0" err="1"/>
              <a:t>Ctrl+Alt+I</a:t>
            </a:r>
            <a:r>
              <a:rPr lang="en-US" dirty="0"/>
              <a:t>*.</a:t>
            </a:r>
          </a:p>
        </p:txBody>
      </p:sp>
    </p:spTree>
    <p:extLst>
      <p:ext uri="{BB962C8B-B14F-4D97-AF65-F5344CB8AC3E}">
        <p14:creationId xmlns:p14="http://schemas.microsoft.com/office/powerpoint/2010/main" val="188160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EEF10-2252-4614-A8B1-641A29F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rough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7ECE6-9BB2-472A-926E-CA9063EC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 an R Notebook aka R </a:t>
            </a:r>
            <a:r>
              <a:rPr lang="de-AT" dirty="0" err="1"/>
              <a:t>Markdown</a:t>
            </a:r>
            <a:r>
              <a:rPr lang="de-AT" dirty="0"/>
              <a:t> </a:t>
            </a:r>
            <a:r>
              <a:rPr lang="de-AT" dirty="0" err="1"/>
              <a:t>document</a:t>
            </a:r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header</a:t>
            </a:r>
            <a:r>
              <a:rPr lang="de-AT" dirty="0"/>
              <a:t> (meta-information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)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 and </a:t>
            </a:r>
            <a:r>
              <a:rPr lang="de-AT" dirty="0" err="1"/>
              <a:t>some</a:t>
            </a:r>
            <a:r>
              <a:rPr lang="de-AT" dirty="0"/>
              <a:t> code </a:t>
            </a:r>
            <a:r>
              <a:rPr lang="de-AT" dirty="0" err="1"/>
              <a:t>organized</a:t>
            </a:r>
            <a:r>
              <a:rPr lang="de-AT" dirty="0"/>
              <a:t> in so-</a:t>
            </a:r>
            <a:r>
              <a:rPr lang="de-AT" dirty="0" err="1"/>
              <a:t>called</a:t>
            </a:r>
            <a:r>
              <a:rPr lang="de-AT" dirty="0"/>
              <a:t> „</a:t>
            </a:r>
            <a:r>
              <a:rPr lang="de-AT" dirty="0" err="1"/>
              <a:t>chunks</a:t>
            </a:r>
            <a:r>
              <a:rPr lang="de-AT" dirty="0"/>
              <a:t>“</a:t>
            </a:r>
          </a:p>
          <a:p>
            <a:r>
              <a:rPr lang="de-AT" dirty="0" err="1"/>
              <a:t>We</a:t>
            </a:r>
            <a:r>
              <a:rPr lang="de-AT" dirty="0"/>
              <a:t> „</a:t>
            </a:r>
            <a:r>
              <a:rPr lang="de-AT" dirty="0" err="1"/>
              <a:t>knit</a:t>
            </a:r>
            <a:r>
              <a:rPr lang="de-AT" dirty="0"/>
              <a:t>“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and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>
                <a:sym typeface="Wingdings" panose="05000000000000000000" pitchFamily="2" charset="2"/>
              </a:rPr>
              <a:t>output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 err="1">
                <a:sym typeface="Wingdings" panose="05000000000000000000" pitchFamily="2" charset="2"/>
              </a:rPr>
              <a:t>as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preview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err="1">
                <a:sym typeface="Wingdings" panose="05000000000000000000" pitchFamily="2" charset="2"/>
              </a:rPr>
              <a:t>html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err="1">
                <a:sym typeface="Wingdings" panose="05000000000000000000" pitchFamily="2" charset="2"/>
              </a:rPr>
              <a:t>pdf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or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word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2C31E-DF8B-4824-A236-8403205D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an R Notebook do?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653F4-ED8D-49B0-A23A-DA19ACAA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code and rich text elements, such as headings, paragraphs and links, in one document</a:t>
            </a:r>
          </a:p>
          <a:p>
            <a:r>
              <a:rPr lang="en-US" dirty="0"/>
              <a:t>Uses </a:t>
            </a:r>
            <a:r>
              <a:rPr lang="en-US" dirty="0" err="1"/>
              <a:t>Rmarkdown</a:t>
            </a:r>
            <a:r>
              <a:rPr lang="en-US" dirty="0"/>
              <a:t>, a language to write fully-formatted documents (file extension 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de-AT" dirty="0" err="1"/>
              <a:t>analysis</a:t>
            </a:r>
            <a:r>
              <a:rPr lang="de-AT" dirty="0"/>
              <a:t> and </a:t>
            </a:r>
            <a:r>
              <a:rPr lang="de-AT" dirty="0" err="1"/>
              <a:t>reporting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location</a:t>
            </a:r>
            <a:r>
              <a:rPr lang="de-AT" dirty="0"/>
              <a:t>, </a:t>
            </a:r>
            <a:r>
              <a:rPr lang="de-AT" dirty="0" err="1"/>
              <a:t>directly</a:t>
            </a:r>
            <a:r>
              <a:rPr lang="de-AT" dirty="0"/>
              <a:t> </a:t>
            </a:r>
            <a:r>
              <a:rPr lang="de-AT" dirty="0" err="1"/>
              <a:t>linking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endParaRPr lang="de-AT" dirty="0"/>
          </a:p>
          <a:p>
            <a:r>
              <a:rPr lang="de-AT" dirty="0" err="1"/>
              <a:t>sometimes</a:t>
            </a:r>
            <a:r>
              <a:rPr lang="de-AT" dirty="0"/>
              <a:t> </a:t>
            </a:r>
            <a:r>
              <a:rPr lang="de-AT" dirty="0" err="1"/>
              <a:t>called</a:t>
            </a:r>
            <a:r>
              <a:rPr lang="de-AT" dirty="0"/>
              <a:t> “</a:t>
            </a:r>
            <a:r>
              <a:rPr lang="de-AT" dirty="0" err="1"/>
              <a:t>literate</a:t>
            </a:r>
            <a:r>
              <a:rPr lang="de-AT" dirty="0"/>
              <a:t> </a:t>
            </a:r>
            <a:r>
              <a:rPr lang="de-AT" dirty="0" err="1"/>
              <a:t>programming</a:t>
            </a:r>
            <a:r>
              <a:rPr lang="de-AT" dirty="0"/>
              <a:t>”</a:t>
            </a:r>
          </a:p>
          <a:p>
            <a:r>
              <a:rPr lang="de-AT" dirty="0" err="1"/>
              <a:t>makes</a:t>
            </a:r>
            <a:r>
              <a:rPr lang="de-AT" dirty="0"/>
              <a:t> </a:t>
            </a:r>
            <a:r>
              <a:rPr lang="de-AT" dirty="0" err="1"/>
              <a:t>reporting</a:t>
            </a:r>
            <a:r>
              <a:rPr lang="de-AT" dirty="0"/>
              <a:t> </a:t>
            </a:r>
            <a:r>
              <a:rPr lang="de-AT" dirty="0" err="1"/>
              <a:t>reproducible</a:t>
            </a:r>
            <a:r>
              <a:rPr lang="de-AT" dirty="0"/>
              <a:t>,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directly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and not </a:t>
            </a:r>
            <a:r>
              <a:rPr lang="de-AT" dirty="0" err="1"/>
              <a:t>simply</a:t>
            </a:r>
            <a:r>
              <a:rPr lang="de-AT" dirty="0"/>
              <a:t> </a:t>
            </a:r>
            <a:r>
              <a:rPr lang="de-AT" dirty="0" err="1"/>
              <a:t>copypasted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0D386C2-3751-47DF-8A99-27FF98F3F34C}"/>
              </a:ext>
            </a:extLst>
          </p:cNvPr>
          <p:cNvSpPr txBox="1"/>
          <p:nvPr/>
        </p:nvSpPr>
        <p:spPr>
          <a:xfrm>
            <a:off x="6158346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https://argoshare.is.ed.ac.uk/healthyr_book/chap12-h1.html</a:t>
            </a:r>
          </a:p>
        </p:txBody>
      </p:sp>
    </p:spTree>
    <p:extLst>
      <p:ext uri="{BB962C8B-B14F-4D97-AF65-F5344CB8AC3E}">
        <p14:creationId xmlns:p14="http://schemas.microsoft.com/office/powerpoint/2010/main" val="14181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C791-D47F-4406-B02D-E7E2728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351831"/>
            <a:ext cx="10515600" cy="1325563"/>
          </a:xfrm>
        </p:spPr>
        <p:txBody>
          <a:bodyPr/>
          <a:lstStyle/>
          <a:p>
            <a:r>
              <a:rPr lang="de-AT" dirty="0" err="1"/>
              <a:t>Cheatsheets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3C6E1-85D9-4088-BE1A-82668CBB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1" y="5708073"/>
            <a:ext cx="361035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800" dirty="0">
                <a:hlinkClick r:id="rId2"/>
              </a:rPr>
              <a:t>https://raw.githubusercontent.com/rstudio/cheatsheets/master/rmarkdown-2.0.pdf</a:t>
            </a:r>
            <a:endParaRPr lang="de-AT" sz="1800" dirty="0"/>
          </a:p>
          <a:p>
            <a:endParaRPr lang="de-AT" sz="18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B727E8-7AD8-45D0-94ED-395422B4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00" y="414573"/>
            <a:ext cx="8003483" cy="61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5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3C6E1-85D9-4088-BE1A-82668CBB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1" y="5708073"/>
            <a:ext cx="361035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800" dirty="0">
                <a:hlinkClick r:id="rId2"/>
              </a:rPr>
              <a:t>www.rstudio.com/wp-content/uploads/2015/02/rmarkdown-cheatsheet.pdf</a:t>
            </a:r>
            <a:endParaRPr lang="de-AT" sz="1800" dirty="0"/>
          </a:p>
          <a:p>
            <a:endParaRPr lang="de-AT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335A51-C8CA-477A-BB6E-23685975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4" y="159327"/>
            <a:ext cx="8388585" cy="645768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C446860-D6CD-47F9-8F18-39A7B5CE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351831"/>
            <a:ext cx="10515600" cy="1325563"/>
          </a:xfrm>
        </p:spPr>
        <p:txBody>
          <a:bodyPr/>
          <a:lstStyle/>
          <a:p>
            <a:r>
              <a:rPr lang="de-AT" dirty="0" err="1"/>
              <a:t>Cheatsheets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886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DD2BA-F9BC-4F77-BE62-F22CD1B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Writing </a:t>
            </a:r>
            <a:r>
              <a:rPr lang="de-AT" dirty="0" err="1"/>
              <a:t>text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D28A55-B720-473F-A474-B7E6ADA60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68" t="30894" r="3255" b="1412"/>
          <a:stretch/>
        </p:blipFill>
        <p:spPr>
          <a:xfrm>
            <a:off x="5677323" y="0"/>
            <a:ext cx="6281530" cy="683717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67C6B61-EE60-4D5F-9DA3-DA91DDF3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341914" cy="4351338"/>
          </a:xfrm>
        </p:spPr>
        <p:txBody>
          <a:bodyPr>
            <a:normAutofit/>
          </a:bodyPr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„</a:t>
            </a:r>
            <a:r>
              <a:rPr lang="de-DE" dirty="0" err="1"/>
              <a:t>knit</a:t>
            </a:r>
            <a:r>
              <a:rPr lang="de-DE" dirty="0"/>
              <a:t>“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AT" dirty="0"/>
          </a:p>
          <a:p>
            <a:endParaRPr lang="de-AT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8CBC50-E19F-44AE-8573-19C6B716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3" y="4171401"/>
            <a:ext cx="4692259" cy="20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F5F42-2F34-4979-B8C5-D2746622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Chunks</a:t>
            </a:r>
            <a:endParaRPr lang="de-AT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34A301-A60A-40C3-811C-955CE8890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19"/>
          <a:stretch/>
        </p:blipFill>
        <p:spPr>
          <a:xfrm>
            <a:off x="4404626" y="795130"/>
            <a:ext cx="7217532" cy="5481051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43CAF-0461-40AB-B918-6B47AE34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3470" cy="4351338"/>
          </a:xfrm>
        </p:spPr>
        <p:txBody>
          <a:bodyPr/>
          <a:lstStyle/>
          <a:p>
            <a:r>
              <a:rPr lang="de-DE" dirty="0" err="1"/>
              <a:t>Structuring</a:t>
            </a:r>
            <a:r>
              <a:rPr lang="de-DE" dirty="0"/>
              <a:t> and </a:t>
            </a:r>
            <a:r>
              <a:rPr lang="de-DE" dirty="0" err="1"/>
              <a:t>organizing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anaysis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 and </a:t>
            </a:r>
            <a:r>
              <a:rPr lang="de-DE" dirty="0" err="1"/>
              <a:t>plots</a:t>
            </a:r>
            <a:endParaRPr lang="de-DE" dirty="0"/>
          </a:p>
          <a:p>
            <a:r>
              <a:rPr lang="de-DE" dirty="0"/>
              <a:t>Name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</a:t>
            </a:r>
          </a:p>
          <a:p>
            <a:r>
              <a:rPr lang="de-DE" dirty="0"/>
              <a:t>Chunk </a:t>
            </a:r>
            <a:r>
              <a:rPr lang="de-DE" dirty="0" err="1"/>
              <a:t>options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14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EEF10-2252-4614-A8B1-641A29F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Chunk </a:t>
            </a:r>
            <a:r>
              <a:rPr lang="de-AT" dirty="0" err="1"/>
              <a:t>options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knitr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7ECE6-9BB2-472A-926E-CA9063EC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799" cy="4351338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Name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chunks</a:t>
            </a:r>
            <a:r>
              <a:rPr lang="de-AT" dirty="0"/>
              <a:t> so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sense!</a:t>
            </a:r>
          </a:p>
          <a:p>
            <a:r>
              <a:rPr lang="en-US" dirty="0"/>
              <a:t>Setup-chunk sets default options for all chunks, but this can be overwritten by settings in single chunks</a:t>
            </a:r>
          </a:p>
          <a:p>
            <a:r>
              <a:rPr lang="en-US" i="1" dirty="0"/>
              <a:t>echo = FALSE </a:t>
            </a:r>
            <a:r>
              <a:rPr lang="en-US" dirty="0"/>
              <a:t>prevents printing the R code that generated e.g. a plot</a:t>
            </a:r>
          </a:p>
          <a:p>
            <a:r>
              <a:rPr lang="de-AT" i="1" dirty="0" err="1"/>
              <a:t>include</a:t>
            </a:r>
            <a:r>
              <a:rPr lang="de-AT" i="1" dirty="0"/>
              <a:t> = FALSE</a:t>
            </a:r>
            <a:r>
              <a:rPr lang="en-US" i="1" dirty="0"/>
              <a:t> </a:t>
            </a:r>
            <a:r>
              <a:rPr lang="en-US" dirty="0"/>
              <a:t>hides that complete code chunk in the output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7114C-35BC-4DDC-8BD5-5CFF34725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0" r="17697"/>
          <a:stretch/>
        </p:blipFill>
        <p:spPr>
          <a:xfrm>
            <a:off x="5033535" y="2133601"/>
            <a:ext cx="6638055" cy="35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AA330-AF81-4429-9CCC-CA0E66C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let‘s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E6AB8-1B21-4D91-8D36-A3A65283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First </a:t>
            </a:r>
            <a:r>
              <a:rPr lang="de-DE" b="1" dirty="0" err="1"/>
              <a:t>step</a:t>
            </a:r>
            <a:r>
              <a:rPr lang="de-DE" b="1" dirty="0"/>
              <a:t>: </a:t>
            </a:r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Rmarkdown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I </a:t>
            </a:r>
            <a:r>
              <a:rPr lang="de-DE" b="1" dirty="0" err="1"/>
              <a:t>created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purpose</a:t>
            </a:r>
            <a:r>
              <a:rPr lang="de-DE" b="1" dirty="0"/>
              <a:t>!</a:t>
            </a:r>
          </a:p>
          <a:p>
            <a:r>
              <a:rPr lang="de-DE" dirty="0"/>
              <a:t>Clone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Rstudio</a:t>
            </a:r>
            <a:r>
              <a:rPr lang="de-DE" dirty="0"/>
              <a:t> (</a:t>
            </a:r>
            <a:r>
              <a:rPr lang="de-DE" dirty="0" err="1"/>
              <a:t>wherever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Next </a:t>
            </a:r>
            <a:r>
              <a:rPr lang="de-DE" b="1" dirty="0" err="1"/>
              <a:t>up</a:t>
            </a:r>
            <a:r>
              <a:rPr lang="de-DE" b="1"/>
              <a:t>:</a:t>
            </a:r>
          </a:p>
          <a:p>
            <a:pPr marL="0" indent="0">
              <a:buNone/>
            </a:pPr>
            <a:r>
              <a:rPr lang="de-DE" b="1"/>
              <a:t>We</a:t>
            </a:r>
            <a:r>
              <a:rPr lang="de-DE" b="1" dirty="0"/>
              <a:t> </a:t>
            </a:r>
            <a:r>
              <a:rPr lang="de-DE" b="1" dirty="0" err="1"/>
              <a:t>go</a:t>
            </a:r>
            <a:r>
              <a:rPr lang="de-DE" b="1" dirty="0"/>
              <a:t> </a:t>
            </a:r>
            <a:r>
              <a:rPr lang="de-DE" b="1" dirty="0" err="1"/>
              <a:t>through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exercises</a:t>
            </a:r>
            <a:r>
              <a:rPr lang="de-DE" b="1" dirty="0"/>
              <a:t> </a:t>
            </a:r>
            <a:r>
              <a:rPr lang="de-DE" b="1" dirty="0" err="1"/>
              <a:t>together</a:t>
            </a:r>
            <a:r>
              <a:rPr lang="de-DE" b="1" dirty="0"/>
              <a:t> and </a:t>
            </a:r>
            <a:r>
              <a:rPr lang="de-DE" b="1" dirty="0" err="1"/>
              <a:t>change</a:t>
            </a:r>
            <a:r>
              <a:rPr lang="de-DE" b="1" dirty="0"/>
              <a:t> </a:t>
            </a: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things</a:t>
            </a:r>
            <a:r>
              <a:rPr lang="de-DE" b="1" dirty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3537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Breitbild</PresentationFormat>
  <Paragraphs>43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Introduction to  R Markdown &amp;  R Notebooks</vt:lpstr>
      <vt:lpstr>What‘s the rough idea for today?</vt:lpstr>
      <vt:lpstr>What does an R Notebook do?</vt:lpstr>
      <vt:lpstr>Cheatsheets</vt:lpstr>
      <vt:lpstr>Cheatsheets</vt:lpstr>
      <vt:lpstr>Writing text</vt:lpstr>
      <vt:lpstr>Chunks</vt:lpstr>
      <vt:lpstr>Chunk options using knitr</vt:lpstr>
      <vt:lpstr>Now let‘s do some exercises!</vt:lpstr>
      <vt:lpstr>Now let‘s do some exercises!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Markdown &amp;  R Notebooks</dc:title>
  <dc:creator>Helena Hartmann</dc:creator>
  <cp:lastModifiedBy>Helena Hartmann</cp:lastModifiedBy>
  <cp:revision>5</cp:revision>
  <dcterms:created xsi:type="dcterms:W3CDTF">2021-08-04T09:04:18Z</dcterms:created>
  <dcterms:modified xsi:type="dcterms:W3CDTF">2021-08-18T12:17:56Z</dcterms:modified>
</cp:coreProperties>
</file>