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44" y="192"/>
      </p:cViewPr>
      <p:guideLst>
        <p:guide orient="horz" pos="2160"/>
        <p:guide pos="453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-1458119"/>
            <a:ext cx="12420184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in graphic">
            <a:extLst>
              <a:ext uri="{FF2B5EF4-FFF2-40B4-BE49-F238E27FC236}">
                <a16:creationId xmlns:a16="http://schemas.microsoft.com/office/drawing/2014/main" id="{EEFA09E8-47C0-7933-D35F-971A54FF549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13208" y="251460"/>
            <a:ext cx="4321777" cy="433197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CB516C-9509-051C-CB37-8B39DF9EF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2" t="12957" r="16912" b="17885"/>
          <a:stretch/>
        </p:blipFill>
        <p:spPr>
          <a:xfrm>
            <a:off x="5310347" y="354330"/>
            <a:ext cx="8640489" cy="4229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C9894D-FB13-032D-65A4-9FE0912F8B99}"/>
              </a:ext>
            </a:extLst>
          </p:cNvPr>
          <p:cNvSpPr/>
          <p:nvPr/>
        </p:nvSpPr>
        <p:spPr>
          <a:xfrm>
            <a:off x="5458936" y="685800"/>
            <a:ext cx="2114550" cy="16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5DF7BB-96CD-A602-F8B1-CF00FDF83F8B}"/>
              </a:ext>
            </a:extLst>
          </p:cNvPr>
          <p:cNvSpPr/>
          <p:nvPr/>
        </p:nvSpPr>
        <p:spPr>
          <a:xfrm>
            <a:off x="11564461" y="685800"/>
            <a:ext cx="2114550" cy="16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690FC-2CA2-5A31-0EAA-E6177A383FD7}"/>
              </a:ext>
            </a:extLst>
          </p:cNvPr>
          <p:cNvSpPr/>
          <p:nvPr/>
        </p:nvSpPr>
        <p:spPr>
          <a:xfrm>
            <a:off x="11564461" y="4251960"/>
            <a:ext cx="2114550" cy="16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2420C-814D-A1BB-1538-7738392348B4}"/>
              </a:ext>
            </a:extLst>
          </p:cNvPr>
          <p:cNvSpPr/>
          <p:nvPr/>
        </p:nvSpPr>
        <p:spPr>
          <a:xfrm>
            <a:off x="7139146" y="4229100"/>
            <a:ext cx="2114550" cy="16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Klara Jambor</dc:creator>
  <cp:lastModifiedBy>Helena Klara Jambor</cp:lastModifiedBy>
  <cp:revision>1</cp:revision>
  <dcterms:created xsi:type="dcterms:W3CDTF">2023-06-16T06:16:09Z</dcterms:created>
  <dcterms:modified xsi:type="dcterms:W3CDTF">2023-06-16T06:37:10Z</dcterms:modified>
</cp:coreProperties>
</file>