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008" y="744"/>
      </p:cViewPr>
      <p:guideLst>
        <p:guide orient="horz" pos="2328"/>
        <p:guide pos="3840"/>
        <p:guide pos="39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2842"/>
            <a:ext cx="91440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243636"/>
            <a:ext cx="105156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6022609"/>
            <a:ext cx="105156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3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206137"/>
            <a:ext cx="5183188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13443"/>
            <a:ext cx="10515600" cy="1739495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99969"/>
            <a:ext cx="3932237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7"/>
            <a:ext cx="617220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99862"/>
            <a:ext cx="3932237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99969"/>
            <a:ext cx="3932237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7"/>
            <a:ext cx="617220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99862"/>
            <a:ext cx="3932237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3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39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39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39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6DDBD-5918-F20D-271B-58A94540A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46"/>
          <a:stretch/>
        </p:blipFill>
        <p:spPr>
          <a:xfrm rot="120000">
            <a:off x="863459" y="16207"/>
            <a:ext cx="7662708" cy="2542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B1C9B-5C4F-505F-51A5-F359F7C62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84" b="17944"/>
          <a:stretch/>
        </p:blipFill>
        <p:spPr>
          <a:xfrm>
            <a:off x="6392788" y="5593357"/>
            <a:ext cx="2175411" cy="3083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24AE7-2E78-7AB1-24C1-41E955EDE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47"/>
          <a:stretch/>
        </p:blipFill>
        <p:spPr>
          <a:xfrm rot="120000">
            <a:off x="9779" y="5200202"/>
            <a:ext cx="5920963" cy="35665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F4F821-571F-7A64-9C64-11DA28509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0000">
            <a:off x="1148117" y="2547769"/>
            <a:ext cx="7162606" cy="25249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B2D5BB6-CB07-78C2-70FE-D07E8860497C}"/>
              </a:ext>
            </a:extLst>
          </p:cNvPr>
          <p:cNvSpPr/>
          <p:nvPr/>
        </p:nvSpPr>
        <p:spPr>
          <a:xfrm>
            <a:off x="270595" y="2503816"/>
            <a:ext cx="7205582" cy="19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B60BFD-E9E7-A29C-420E-708F43DE8163}"/>
              </a:ext>
            </a:extLst>
          </p:cNvPr>
          <p:cNvSpPr/>
          <p:nvPr/>
        </p:nvSpPr>
        <p:spPr>
          <a:xfrm>
            <a:off x="1173488" y="-77093"/>
            <a:ext cx="7205582" cy="19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E97132"/>
      </a:accent3>
      <a:accent4>
        <a:srgbClr val="196B24"/>
      </a:accent4>
      <a:accent5>
        <a:srgbClr val="4EA72E"/>
      </a:accent5>
      <a:accent6>
        <a:srgbClr val="C80724"/>
      </a:accent6>
      <a:hlink>
        <a:srgbClr val="518B9B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Helena Klara Jambor</dc:creator>
  <cp:lastModifiedBy>Helena Klara Jambor</cp:lastModifiedBy>
  <cp:revision>1</cp:revision>
  <dcterms:created xsi:type="dcterms:W3CDTF">2023-08-08T09:00:26Z</dcterms:created>
  <dcterms:modified xsi:type="dcterms:W3CDTF">2023-08-08T09:07:28Z</dcterms:modified>
</cp:coreProperties>
</file>