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104" y="192"/>
      </p:cViewPr>
      <p:guideLst>
        <p:guide orient="horz" pos="2160"/>
        <p:guide pos="462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5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5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C745-1223-1747-B6B3-5FBB535ECC43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68C1-C1C1-D34E-A1E3-349D4BAAF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9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30">
            <a:extLst>
              <a:ext uri="{FF2B5EF4-FFF2-40B4-BE49-F238E27FC236}">
                <a16:creationId xmlns:a16="http://schemas.microsoft.com/office/drawing/2014/main" id="{796484D0-B892-E772-2440-71F6B2058F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5" t="5110" r="8669" b="36514"/>
          <a:stretch/>
        </p:blipFill>
        <p:spPr>
          <a:xfrm>
            <a:off x="2925939" y="2482923"/>
            <a:ext cx="1290924" cy="714241"/>
          </a:xfrm>
          <a:prstGeom prst="rect">
            <a:avLst/>
          </a:prstGeom>
        </p:spPr>
      </p:pic>
      <p:sp>
        <p:nvSpPr>
          <p:cNvPr id="6" name="Textfeld 131">
            <a:extLst>
              <a:ext uri="{FF2B5EF4-FFF2-40B4-BE49-F238E27FC236}">
                <a16:creationId xmlns:a16="http://schemas.microsoft.com/office/drawing/2014/main" id="{D505D548-41CD-03E3-C9F5-655792FDECE2}"/>
              </a:ext>
            </a:extLst>
          </p:cNvPr>
          <p:cNvSpPr txBox="1"/>
          <p:nvPr/>
        </p:nvSpPr>
        <p:spPr>
          <a:xfrm>
            <a:off x="4300793" y="1547325"/>
            <a:ext cx="1579274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defTabSz="584200">
              <a:spcBef>
                <a:spcPts val="200"/>
              </a:spcBef>
            </a:pPr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High values clipped</a:t>
            </a:r>
          </a:p>
          <a:p>
            <a:pPr defTabSz="584200">
              <a:spcBef>
                <a:spcPts val="200"/>
              </a:spcBef>
            </a:pPr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No background</a:t>
            </a:r>
          </a:p>
        </p:txBody>
      </p:sp>
      <p:sp>
        <p:nvSpPr>
          <p:cNvPr id="7" name="Textfeld 132">
            <a:extLst>
              <a:ext uri="{FF2B5EF4-FFF2-40B4-BE49-F238E27FC236}">
                <a16:creationId xmlns:a16="http://schemas.microsoft.com/office/drawing/2014/main" id="{995A6297-DDB5-6D19-D265-70A8AC449FD2}"/>
              </a:ext>
            </a:extLst>
          </p:cNvPr>
          <p:cNvSpPr txBox="1"/>
          <p:nvPr/>
        </p:nvSpPr>
        <p:spPr>
          <a:xfrm>
            <a:off x="4274653" y="2425998"/>
            <a:ext cx="1245176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defTabSz="584200">
              <a:spcBef>
                <a:spcPts val="200"/>
              </a:spcBef>
            </a:pPr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Scaling artefact</a:t>
            </a:r>
          </a:p>
        </p:txBody>
      </p:sp>
      <p:pic>
        <p:nvPicPr>
          <p:cNvPr id="8" name="Grafik 133">
            <a:extLst>
              <a:ext uri="{FF2B5EF4-FFF2-40B4-BE49-F238E27FC236}">
                <a16:creationId xmlns:a16="http://schemas.microsoft.com/office/drawing/2014/main" id="{E97041AE-9F43-99A0-FFD6-73B0B4D389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8" t="5587" r="9811" b="35960"/>
          <a:stretch/>
        </p:blipFill>
        <p:spPr>
          <a:xfrm>
            <a:off x="2917684" y="897908"/>
            <a:ext cx="1280019" cy="718137"/>
          </a:xfrm>
          <a:prstGeom prst="rect">
            <a:avLst/>
          </a:prstGeom>
        </p:spPr>
      </p:pic>
      <p:sp>
        <p:nvSpPr>
          <p:cNvPr id="9" name="Textfeld 134">
            <a:extLst>
              <a:ext uri="{FF2B5EF4-FFF2-40B4-BE49-F238E27FC236}">
                <a16:creationId xmlns:a16="http://schemas.microsoft.com/office/drawing/2014/main" id="{D2A39BE8-A0CB-B535-1E58-D0E7FCBE1525}"/>
              </a:ext>
            </a:extLst>
          </p:cNvPr>
          <p:cNvSpPr txBox="1"/>
          <p:nvPr/>
        </p:nvSpPr>
        <p:spPr>
          <a:xfrm>
            <a:off x="2805018" y="582589"/>
            <a:ext cx="126619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defTabSz="584200">
              <a:spcBef>
                <a:spcPts val="200"/>
              </a:spcBef>
            </a:pPr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Offset, </a:t>
            </a:r>
            <a:r>
              <a:rPr lang="en-US" sz="1000" b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gap to 0</a:t>
            </a:r>
            <a:endParaRPr lang="en-US" sz="1000" b="0" dirty="0">
              <a:solidFill>
                <a:srgbClr val="050909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" name="Textfeld 135">
            <a:extLst>
              <a:ext uri="{FF2B5EF4-FFF2-40B4-BE49-F238E27FC236}">
                <a16:creationId xmlns:a16="http://schemas.microsoft.com/office/drawing/2014/main" id="{20687286-4816-41E4-08FA-2B23DD9716B6}"/>
              </a:ext>
            </a:extLst>
          </p:cNvPr>
          <p:cNvSpPr txBox="1"/>
          <p:nvPr/>
        </p:nvSpPr>
        <p:spPr>
          <a:xfrm>
            <a:off x="4284789" y="646541"/>
            <a:ext cx="1469272" cy="59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defTabSz="584200">
              <a:spcBef>
                <a:spcPts val="200"/>
              </a:spcBef>
            </a:pPr>
            <a:r>
              <a:rPr lang="en-US" sz="1000" b="1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Properly sampled </a:t>
            </a:r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raw images have background!</a:t>
            </a:r>
          </a:p>
        </p:txBody>
      </p:sp>
      <p:cxnSp>
        <p:nvCxnSpPr>
          <p:cNvPr id="11" name="Gerade Verbindung mit Pfeil 136">
            <a:extLst>
              <a:ext uri="{FF2B5EF4-FFF2-40B4-BE49-F238E27FC236}">
                <a16:creationId xmlns:a16="http://schemas.microsoft.com/office/drawing/2014/main" id="{F8CB08B7-4D9F-4F51-1724-BF82DFE6C178}"/>
              </a:ext>
            </a:extLst>
          </p:cNvPr>
          <p:cNvCxnSpPr/>
          <p:nvPr/>
        </p:nvCxnSpPr>
        <p:spPr>
          <a:xfrm flipH="1">
            <a:off x="2939071" y="821361"/>
            <a:ext cx="9640" cy="322957"/>
          </a:xfrm>
          <a:prstGeom prst="straightConnector1">
            <a:avLst/>
          </a:prstGeom>
          <a:ln w="38100">
            <a:solidFill>
              <a:srgbClr val="45A4FC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Grafik 137">
            <a:extLst>
              <a:ext uri="{FF2B5EF4-FFF2-40B4-BE49-F238E27FC236}">
                <a16:creationId xmlns:a16="http://schemas.microsoft.com/office/drawing/2014/main" id="{C6F9A48B-32E6-C0FF-F0C5-26A487C3AE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5459" r="7705" b="36449"/>
          <a:stretch/>
        </p:blipFill>
        <p:spPr>
          <a:xfrm>
            <a:off x="2915583" y="1707286"/>
            <a:ext cx="1306548" cy="709825"/>
          </a:xfrm>
          <a:prstGeom prst="rect">
            <a:avLst/>
          </a:prstGeom>
        </p:spPr>
      </p:pic>
      <p:sp>
        <p:nvSpPr>
          <p:cNvPr id="13" name="Rechteck 138">
            <a:extLst>
              <a:ext uri="{FF2B5EF4-FFF2-40B4-BE49-F238E27FC236}">
                <a16:creationId xmlns:a16="http://schemas.microsoft.com/office/drawing/2014/main" id="{DBE4AA07-FF5D-EF50-A9DD-3F73A2456FF0}"/>
              </a:ext>
            </a:extLst>
          </p:cNvPr>
          <p:cNvSpPr/>
          <p:nvPr/>
        </p:nvSpPr>
        <p:spPr>
          <a:xfrm>
            <a:off x="3084812" y="1650398"/>
            <a:ext cx="862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Peak at 255</a:t>
            </a:r>
          </a:p>
        </p:txBody>
      </p:sp>
      <p:cxnSp>
        <p:nvCxnSpPr>
          <p:cNvPr id="14" name="Gerade Verbindung mit Pfeil 139">
            <a:extLst>
              <a:ext uri="{FF2B5EF4-FFF2-40B4-BE49-F238E27FC236}">
                <a16:creationId xmlns:a16="http://schemas.microsoft.com/office/drawing/2014/main" id="{54558D7A-B692-E3E7-7EC4-BEDD2C6185B5}"/>
              </a:ext>
            </a:extLst>
          </p:cNvPr>
          <p:cNvCxnSpPr/>
          <p:nvPr/>
        </p:nvCxnSpPr>
        <p:spPr>
          <a:xfrm flipV="1">
            <a:off x="3879893" y="1750764"/>
            <a:ext cx="298942" cy="2418"/>
          </a:xfrm>
          <a:prstGeom prst="straightConnector1">
            <a:avLst/>
          </a:prstGeom>
          <a:ln w="38100">
            <a:solidFill>
              <a:srgbClr val="45A4FC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feld 48">
            <a:extLst>
              <a:ext uri="{FF2B5EF4-FFF2-40B4-BE49-F238E27FC236}">
                <a16:creationId xmlns:a16="http://schemas.microsoft.com/office/drawing/2014/main" id="{261A4435-2431-AEAE-B22B-5396DE399ACF}"/>
              </a:ext>
            </a:extLst>
          </p:cNvPr>
          <p:cNvSpPr txBox="1"/>
          <p:nvPr/>
        </p:nvSpPr>
        <p:spPr>
          <a:xfrm>
            <a:off x="2799100" y="323114"/>
            <a:ext cx="2431756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latin typeface="Open Sans" charset="0"/>
                <a:ea typeface="Open Sans" charset="0"/>
                <a:cs typeface="Open Sans" charset="0"/>
              </a:rPr>
              <a:t>Image histogram examples</a:t>
            </a:r>
            <a:endParaRPr kumimoji="0" lang="en-US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Open Sans" charset="0"/>
              <a:ea typeface="Open Sans" charset="0"/>
              <a:cs typeface="Open Sans" charset="0"/>
              <a:sym typeface="Source Sans Pro"/>
            </a:endParaRPr>
          </a:p>
        </p:txBody>
      </p:sp>
      <p:grpSp>
        <p:nvGrpSpPr>
          <p:cNvPr id="16" name="Gruppieren 4">
            <a:extLst>
              <a:ext uri="{FF2B5EF4-FFF2-40B4-BE49-F238E27FC236}">
                <a16:creationId xmlns:a16="http://schemas.microsoft.com/office/drawing/2014/main" id="{00BC1E5C-7094-CEBD-1FC6-D13250588F18}"/>
              </a:ext>
            </a:extLst>
          </p:cNvPr>
          <p:cNvGrpSpPr/>
          <p:nvPr/>
        </p:nvGrpSpPr>
        <p:grpSpPr>
          <a:xfrm>
            <a:off x="4635260" y="2656202"/>
            <a:ext cx="256907" cy="382075"/>
            <a:chOff x="5187170" y="3445107"/>
            <a:chExt cx="256907" cy="382075"/>
          </a:xfrm>
        </p:grpSpPr>
        <p:sp>
          <p:nvSpPr>
            <p:cNvPr id="17" name="Gleichschenkliges Dreieck 1">
              <a:extLst>
                <a:ext uri="{FF2B5EF4-FFF2-40B4-BE49-F238E27FC236}">
                  <a16:creationId xmlns:a16="http://schemas.microsoft.com/office/drawing/2014/main" id="{9D1E4E76-FE07-D69E-DF16-EB203C08DD04}"/>
                </a:ext>
              </a:extLst>
            </p:cNvPr>
            <p:cNvSpPr/>
            <p:nvPr/>
          </p:nvSpPr>
          <p:spPr>
            <a:xfrm>
              <a:off x="5187170" y="3502645"/>
              <a:ext cx="256907" cy="248059"/>
            </a:xfrm>
            <a:prstGeom prst="triangle">
              <a:avLst/>
            </a:prstGeom>
            <a:solidFill>
              <a:schemeClr val="accent5"/>
            </a:solidFill>
            <a:ln w="127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Textfeld 2">
              <a:extLst>
                <a:ext uri="{FF2B5EF4-FFF2-40B4-BE49-F238E27FC236}">
                  <a16:creationId xmlns:a16="http://schemas.microsoft.com/office/drawing/2014/main" id="{5307B582-6D99-475D-7FC5-CC027FE08C40}"/>
                </a:ext>
              </a:extLst>
            </p:cNvPr>
            <p:cNvSpPr txBox="1"/>
            <p:nvPr/>
          </p:nvSpPr>
          <p:spPr>
            <a:xfrm>
              <a:off x="5229649" y="3445107"/>
              <a:ext cx="148710" cy="382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!</a:t>
              </a:r>
              <a:endPara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" name="Gruppieren 106">
            <a:extLst>
              <a:ext uri="{FF2B5EF4-FFF2-40B4-BE49-F238E27FC236}">
                <a16:creationId xmlns:a16="http://schemas.microsoft.com/office/drawing/2014/main" id="{824DBE16-8ADC-127F-0E7D-2F42D22849B4}"/>
              </a:ext>
            </a:extLst>
          </p:cNvPr>
          <p:cNvGrpSpPr/>
          <p:nvPr/>
        </p:nvGrpSpPr>
        <p:grpSpPr>
          <a:xfrm>
            <a:off x="4631749" y="1955521"/>
            <a:ext cx="256907" cy="382075"/>
            <a:chOff x="5187170" y="3445107"/>
            <a:chExt cx="256907" cy="382075"/>
          </a:xfrm>
        </p:grpSpPr>
        <p:sp>
          <p:nvSpPr>
            <p:cNvPr id="20" name="Gleichschenkliges Dreieck 112">
              <a:extLst>
                <a:ext uri="{FF2B5EF4-FFF2-40B4-BE49-F238E27FC236}">
                  <a16:creationId xmlns:a16="http://schemas.microsoft.com/office/drawing/2014/main" id="{7D8F57F5-9D3D-3C58-42CD-822530892CF2}"/>
                </a:ext>
              </a:extLst>
            </p:cNvPr>
            <p:cNvSpPr/>
            <p:nvPr/>
          </p:nvSpPr>
          <p:spPr>
            <a:xfrm>
              <a:off x="5187170" y="3502645"/>
              <a:ext cx="256907" cy="248059"/>
            </a:xfrm>
            <a:prstGeom prst="triangle">
              <a:avLst/>
            </a:prstGeom>
            <a:solidFill>
              <a:schemeClr val="accent5"/>
            </a:solidFill>
            <a:ln w="12700" cap="flat">
              <a:solidFill>
                <a:schemeClr val="accent5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1" name="Textfeld 115">
              <a:extLst>
                <a:ext uri="{FF2B5EF4-FFF2-40B4-BE49-F238E27FC236}">
                  <a16:creationId xmlns:a16="http://schemas.microsoft.com/office/drawing/2014/main" id="{2375D103-7BB1-BF72-4246-B7EA9A66EBE4}"/>
                </a:ext>
              </a:extLst>
            </p:cNvPr>
            <p:cNvSpPr txBox="1"/>
            <p:nvPr/>
          </p:nvSpPr>
          <p:spPr>
            <a:xfrm>
              <a:off x="5229382" y="3445107"/>
              <a:ext cx="148710" cy="3820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!</a:t>
              </a:r>
              <a:endParaRPr kumimoji="0" lang="en-GB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2" name="Textfeld 124">
            <a:extLst>
              <a:ext uri="{FF2B5EF4-FFF2-40B4-BE49-F238E27FC236}">
                <a16:creationId xmlns:a16="http://schemas.microsoft.com/office/drawing/2014/main" id="{4E58B9B0-6F4F-FCC0-5F6F-996D913AFCD0}"/>
              </a:ext>
            </a:extLst>
          </p:cNvPr>
          <p:cNvSpPr txBox="1"/>
          <p:nvPr/>
        </p:nvSpPr>
        <p:spPr>
          <a:xfrm>
            <a:off x="2866037" y="3170036"/>
            <a:ext cx="1333066" cy="258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 defTabSz="584200">
              <a:spcBef>
                <a:spcPts val="200"/>
              </a:spcBef>
            </a:pPr>
            <a:r>
              <a:rPr lang="en-US" sz="800" b="0" dirty="0">
                <a:solidFill>
                  <a:srgbClr val="050909"/>
                </a:solidFill>
                <a:latin typeface="Open Sans" charset="0"/>
                <a:ea typeface="Open Sans" charset="0"/>
                <a:cs typeface="Open Sans" charset="0"/>
              </a:rPr>
              <a:t>pixel intensities</a:t>
            </a:r>
          </a:p>
        </p:txBody>
      </p:sp>
      <p:pic>
        <p:nvPicPr>
          <p:cNvPr id="23" name="Grafik 27">
            <a:extLst>
              <a:ext uri="{FF2B5EF4-FFF2-40B4-BE49-F238E27FC236}">
                <a16:creationId xmlns:a16="http://schemas.microsoft.com/office/drawing/2014/main" id="{E56C7213-8BCF-1378-517A-038868D6EE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9"/>
          <a:stretch/>
        </p:blipFill>
        <p:spPr>
          <a:xfrm>
            <a:off x="739195" y="485738"/>
            <a:ext cx="1432243" cy="28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52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885EE195-49BC-5E45-8BC0-4F8E2B537108}" vid="{7EC2A517-FD2B-9041-B64D-AEECD148230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37</TotalTime>
  <Words>29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Source Sans Pro</vt:lpstr>
      <vt:lpstr>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Klara Jambor</dc:creator>
  <cp:lastModifiedBy>Helena Klara Jambor</cp:lastModifiedBy>
  <cp:revision>1</cp:revision>
  <dcterms:created xsi:type="dcterms:W3CDTF">2023-08-10T09:25:16Z</dcterms:created>
  <dcterms:modified xsi:type="dcterms:W3CDTF">2023-08-10T10:02:38Z</dcterms:modified>
</cp:coreProperties>
</file>