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8" autoAdjust="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compare-deep-learning-frameworks/#tensorflow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licdn.com/dms/image/D4D12AQGBG0RgeyMHVw/article-cover_image-shrink_720_1280/0/1692187763032?e=2147483647&amp;v=beta&amp;t=dGKZmCgg-xWFv_K3y43L2GCAWtszRnP3iBwGsUIjKr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botpenguin.com/assets/website/Softmax_Function_07fe934386.p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omidl.com/deep-learning/what-is-relu-and-sigmoid-activation-function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-vitay.net/lecturenotes-neurocomputing/2-linear/5-Multiclassific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&amp;t=375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&amp;t=375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bbcd184a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bbcd184a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https://developer.ibm.com/articles/compare-deep-learning-frameworks/#tensorflow0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fb577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fb577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0d8f65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0d8f65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basic visualization of a neural network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input layer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output layer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black box containing multiple hidden layers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https://media.licdn.com/dms/image/D4D12AQGBG0RgeyMHVw/article-cover_image-shrink_720_1280/0/1692187763032?e=2147483647&amp;v=beta&amp;t=dGKZmCgg-xWFv_K3y43L2GCAWtszRnP3iBwGsUIjKrg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bcd184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bbcd184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let’s zoom in on the components that the network is made up of: nodes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it basically comes down to a linear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activation function can make sure the output of the network is between 0 and 1 resembling probabilities (softmax), but it can also be used to introduce non-linearities (ReLU) in the data to allow the network to learn more complex patterns.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Softmax: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https://cdn.botpenguin.com/assets/website/Softmax_Function_07fe934386.png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ReLU: </a:t>
            </a:r>
            <a:r>
              <a:rPr lang="nl" u="sng">
                <a:solidFill>
                  <a:schemeClr val="hlink"/>
                </a:solidFill>
                <a:hlinkClick r:id="rId4"/>
              </a:rPr>
              <a:t>https://www.nomidl.com/deep-learning/what-is-relu-and-sigmoid-activation-function/</a:t>
            </a:r>
            <a:r>
              <a:rPr lang="n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bbcd18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bbcd18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This is the network we will make in our tutorial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we will use the MNIST 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7fb577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7fb577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basic idea is to present the network an image, let the network do its magic and then give feedback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 do this more efficiently we need batches and epochs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bcd184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bcd184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but the model needs to know more specifically how wrong it 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our tutorial we will use cross entropy loss as our loss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https://julien-vitay.net/lecturenotes-neurocomputing/2-linear/5-Multiclassification.html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bcd184a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bbcd184a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595959"/>
                </a:solidFill>
              </a:rPr>
              <a:t>process where the model adjusts its internal rules (called weights) based on the loss it calculated, starting with the later layers and going back through the earlier ones</a:t>
            </a: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>
                <a:solidFill>
                  <a:srgbClr val="595959"/>
                </a:solidFill>
              </a:rPr>
              <a:t>The goal is to reduce the error the next time it makes a prediction.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bcd184a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bbcd184a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finding the global minimum directly is to difficult, so you want to calculate the slope to know in which direction you should take a step, such that the loss function will be minimized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https://www.youtube.com/watch?v=IHZwWFHWa-w&amp;t=375s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49b67f7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49b67f7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in pytorch there are different optimizers, the choice you make also influences how fast the loss function decreases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https://www.youtube.com/watch?v=IHZwWFHWa-w&amp;t=375s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to build your own neural network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527"/>
              <a:t>Tutorial PyTorch</a:t>
            </a:r>
            <a:endParaRPr sz="352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56"/>
              <a:t>Tom van Hogen en Helena Lecluyse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Package Comparison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960" b="1"/>
              <a:t>Keras</a:t>
            </a:r>
            <a:endParaRPr sz="1960"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High level interface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Easy to learn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Rapid Prototyping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960" b="1"/>
              <a:t>TensorFlow</a:t>
            </a:r>
            <a:endParaRPr sz="1960"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Keras integration + low-level interface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Steeper learning curve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Scalable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960" b="1"/>
              <a:t>PyTorch</a:t>
            </a:r>
            <a:endParaRPr sz="1960"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Very ‘Pythonic’ low-level interface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Easier to learn than TF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Easy parallel processing (e.g., use multiple GPU’s)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Popular in academia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100" y="937574"/>
            <a:ext cx="2436600" cy="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012" y="2175575"/>
            <a:ext cx="1870776" cy="11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300" y="3904300"/>
            <a:ext cx="3964200" cy="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Let’s get started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open the notebook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if you have any suggestions, concerns, questions after the tutorial, let us know so we can improve 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351275"/>
            <a:ext cx="6248151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Network components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63" y="1365525"/>
            <a:ext cx="5229225" cy="2838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t="29515" b="11169"/>
          <a:stretch/>
        </p:blipFill>
        <p:spPr>
          <a:xfrm>
            <a:off x="6111750" y="921025"/>
            <a:ext cx="2279274" cy="13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 l="-2330" t="8424" r="2330"/>
          <a:stretch/>
        </p:blipFill>
        <p:spPr>
          <a:xfrm>
            <a:off x="6111750" y="2969645"/>
            <a:ext cx="2279276" cy="13263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703575" y="492550"/>
            <a:ext cx="1865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Softmax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991325" y="2571750"/>
            <a:ext cx="30924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Rectified Linear Unit (ReLU)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4812450" y="815625"/>
            <a:ext cx="1833000" cy="10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5"/>
          <p:cNvCxnSpPr>
            <a:endCxn id="70" idx="1"/>
          </p:cNvCxnSpPr>
          <p:nvPr/>
        </p:nvCxnSpPr>
        <p:spPr>
          <a:xfrm>
            <a:off x="4828525" y="1905450"/>
            <a:ext cx="1162800" cy="81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Networks architecture: linear + ReLU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454" y="1249850"/>
            <a:ext cx="4982520" cy="27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l="31284" t="77166" r="60232" b="11531"/>
          <a:stretch/>
        </p:blipFill>
        <p:spPr>
          <a:xfrm>
            <a:off x="2113998" y="2241423"/>
            <a:ext cx="1352456" cy="122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l="14805" t="76557" r="76542" b="12308"/>
          <a:stretch/>
        </p:blipFill>
        <p:spPr>
          <a:xfrm>
            <a:off x="1780543" y="1881831"/>
            <a:ext cx="1255386" cy="109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l="80159" t="76976" r="11404" b="11888"/>
          <a:stretch/>
        </p:blipFill>
        <p:spPr>
          <a:xfrm>
            <a:off x="1334075" y="1381574"/>
            <a:ext cx="1255386" cy="112774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25" y="4035500"/>
            <a:ext cx="81795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Total of </a:t>
            </a:r>
            <a:r>
              <a:rPr lang="nl" b="1"/>
              <a:t>669.706 trainable parameters</a:t>
            </a:r>
            <a:endParaRPr b="1"/>
          </a:p>
        </p:txBody>
      </p:sp>
      <p:sp>
        <p:nvSpPr>
          <p:cNvPr id="83" name="Google Shape;83;p16"/>
          <p:cNvSpPr txBox="1"/>
          <p:nvPr/>
        </p:nvSpPr>
        <p:spPr>
          <a:xfrm>
            <a:off x="8330400" y="1532550"/>
            <a:ext cx="3408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330400" y="1931250"/>
            <a:ext cx="3408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30400" y="2300300"/>
            <a:ext cx="3408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330400" y="3023950"/>
            <a:ext cx="3408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641125" y="3710075"/>
            <a:ext cx="644700" cy="318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 the network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15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batches </a:t>
            </a:r>
            <a:r>
              <a:rPr lang="nl" sz="900"/>
              <a:t>the number of samples to work through before updating the internal model parameters</a:t>
            </a:r>
            <a:endParaRPr sz="9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epochs </a:t>
            </a:r>
            <a:r>
              <a:rPr lang="nl" sz="900"/>
              <a:t>one full cycle through the training dataset (containing of # batches)</a:t>
            </a:r>
            <a:endParaRPr sz="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79" y="2067300"/>
            <a:ext cx="4982520" cy="27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l="14805" t="76557" r="76542" b="12308"/>
          <a:stretch/>
        </p:blipFill>
        <p:spPr>
          <a:xfrm>
            <a:off x="528018" y="2640806"/>
            <a:ext cx="1255386" cy="10995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848125" y="2410650"/>
            <a:ext cx="311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848125" y="2746250"/>
            <a:ext cx="311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48125" y="3118900"/>
            <a:ext cx="311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</a:rPr>
              <a:t>2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848125" y="3875775"/>
            <a:ext cx="311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</a:rPr>
              <a:t>9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188500" y="3118900"/>
            <a:ext cx="1052400" cy="378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559600" y="3068325"/>
            <a:ext cx="13563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WRONG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must be 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160900" y="4534875"/>
            <a:ext cx="5976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Loss function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sz="1800"/>
              <a:t>How wrong is the model</a:t>
            </a:r>
            <a:r>
              <a:rPr lang="nl" sz="900"/>
              <a:t>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PyTorch: cross entropy loss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50" y="2178950"/>
            <a:ext cx="4476350" cy="21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Backpropagation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how can the model improve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update the model's weights and biases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50" y="2308001"/>
            <a:ext cx="5192975" cy="17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3254050" y="4327975"/>
            <a:ext cx="2026800" cy="193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Optimizer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Goal: </a:t>
            </a:r>
            <a:br>
              <a:rPr lang="nl" sz="1800"/>
            </a:br>
            <a:r>
              <a:rPr lang="nl" sz="1800"/>
              <a:t>minimize this loss function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calculate its </a:t>
            </a:r>
            <a:r>
              <a:rPr lang="nl" sz="1800" b="1"/>
              <a:t>gradient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learning rate: </a:t>
            </a:r>
            <a:br>
              <a:rPr lang="nl" sz="1800"/>
            </a:br>
            <a:r>
              <a:rPr lang="nl" sz="1800"/>
              <a:t>how much change</a:t>
            </a:r>
            <a:endParaRPr sz="180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l="5651"/>
          <a:stretch/>
        </p:blipFill>
        <p:spPr>
          <a:xfrm>
            <a:off x="3804950" y="1815975"/>
            <a:ext cx="5107399" cy="2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Optimizer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Goal: </a:t>
            </a:r>
            <a:br>
              <a:rPr lang="nl" sz="1800"/>
            </a:br>
            <a:r>
              <a:rPr lang="nl" sz="1800"/>
              <a:t>minimize this loss function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calculate its </a:t>
            </a:r>
            <a:r>
              <a:rPr lang="nl" sz="1800" b="1"/>
              <a:t>gradient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learning rate: </a:t>
            </a:r>
            <a:br>
              <a:rPr lang="nl" sz="1800"/>
            </a:br>
            <a:r>
              <a:rPr lang="nl" sz="1800"/>
              <a:t>how much change</a:t>
            </a:r>
            <a:endParaRPr sz="1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324" y="252713"/>
            <a:ext cx="3478575" cy="46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Diavoorstelling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How to build your own neural network</vt:lpstr>
      <vt:lpstr>PowerPoint-presentatie</vt:lpstr>
      <vt:lpstr>Network components</vt:lpstr>
      <vt:lpstr>Networks architecture: linear + ReLU </vt:lpstr>
      <vt:lpstr>Train the network</vt:lpstr>
      <vt:lpstr>Loss function</vt:lpstr>
      <vt:lpstr>Backpropagation</vt:lpstr>
      <vt:lpstr>Optimizer</vt:lpstr>
      <vt:lpstr>Optimizer</vt:lpstr>
      <vt:lpstr>Package Comparison</vt:lpstr>
      <vt:lpstr>Let’s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Helena Lecluyse</cp:lastModifiedBy>
  <cp:revision>1</cp:revision>
  <dcterms:modified xsi:type="dcterms:W3CDTF">2024-10-22T08:43:22Z</dcterms:modified>
</cp:coreProperties>
</file>