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1" r:id="rId4"/>
    <p:sldId id="272" r:id="rId5"/>
    <p:sldId id="624" r:id="rId6"/>
    <p:sldId id="273" r:id="rId7"/>
    <p:sldId id="275" r:id="rId8"/>
    <p:sldId id="276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9C52-74F0-45AA-B47F-18F89B3DF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54817-56CD-4620-B70C-C10D2FA8E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8C86-00B6-4866-981D-BDA595769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4D02-D543-4301-AE24-0EDEA54AB6B2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6FA31-A014-4B18-A4A2-C4C153528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81ACE-F140-4CEA-9EF4-C27284317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AC60-81AA-48F1-AE66-23CF53514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3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0DA43-30CF-4B74-901C-B3833BB1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036D8-1AEE-4860-AF8B-4A9CD41BF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31641-8473-4E08-804D-F6C990DC7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4D02-D543-4301-AE24-0EDEA54AB6B2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5BC60-9CAE-4372-8849-33D3E03D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E3A63-B09E-4DFF-8F52-E739350E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AC60-81AA-48F1-AE66-23CF53514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46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7F8E07-05D2-4C43-9221-D4E552B9B6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05764-0623-45F3-A036-014DE2ACD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7C1FB-C5AC-436D-BE5C-FA59A90FA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4D02-D543-4301-AE24-0EDEA54AB6B2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867CD-E58F-4028-8F8E-92E44FB25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8E72B-2E33-4542-B32F-81762E728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AC60-81AA-48F1-AE66-23CF53514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4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A3866-D04A-49A5-A6DB-8AA1A9B8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DD7B4-73AF-438C-85C4-70AFDA76C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96080-9C16-4373-9D05-05A74051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4D02-D543-4301-AE24-0EDEA54AB6B2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C00F8-3111-485A-A4E8-DA0116E53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2442E-E854-45CA-A056-89AD6D724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AC60-81AA-48F1-AE66-23CF53514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2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B6FD-EBE4-4EE9-8339-D72EE2F50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FD9D8-034B-4AB0-9505-40F6F0B20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BB704-42F0-43D4-AA67-CC693AB4F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4D02-D543-4301-AE24-0EDEA54AB6B2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6A238-A28D-4F8B-ABDB-A8A9D724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F6C99-F6D4-473E-8B3F-FC666867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AC60-81AA-48F1-AE66-23CF53514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88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5D83-A793-4FFB-9F06-ED86E36D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86492-AF75-4FAF-9416-F63E09A64C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8F230-BF1E-419E-AA3A-66A7FEFFC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97358-CFCA-4979-9FD9-FD63D7F7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4D02-D543-4301-AE24-0EDEA54AB6B2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54CE3-3EB5-4F8C-9ED9-00239D7B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64083-DC64-4330-913C-DD145B174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AC60-81AA-48F1-AE66-23CF53514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3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75FD-9518-43B3-9A45-54D23C42E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C24A0-5CF0-41DC-8A4C-5997CFF70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2127F-3C38-4C46-87F7-17A0B7B19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5C16AE-700A-4197-B2D8-759A1DF82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6ACAF9-4382-47C2-91DB-735C68EAD5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09BCAB-3B03-402A-8E35-7A1E4607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4D02-D543-4301-AE24-0EDEA54AB6B2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4B3CE1-62B2-44E5-AE1D-8EBECCBD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DCC972-6629-4EEC-B74C-18C5A2F26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AC60-81AA-48F1-AE66-23CF53514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6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37EB-B82F-4B00-8AA2-BC43CC6C3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63B393-C908-4F2B-A68D-D8211028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4D02-D543-4301-AE24-0EDEA54AB6B2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E1175-4D39-408A-8124-3A7FB714A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EDC43-A77C-4B98-A031-F1D83346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AC60-81AA-48F1-AE66-23CF53514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4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096C3A-AD12-4B01-9670-0206D9290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4D02-D543-4301-AE24-0EDEA54AB6B2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6B61D7-FC3B-482F-904D-B248FA4C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10DF4-0C26-4B53-BA6C-E4BF66E9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AC60-81AA-48F1-AE66-23CF53514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0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DC02-1806-4D23-B396-479512644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B28BB-4E75-418E-9CCA-9F3BE80BA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A2374-BFC6-4E45-AD48-7A66D146F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410FB-56F6-4519-8579-44F504A3E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4D02-D543-4301-AE24-0EDEA54AB6B2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8D845-10EE-4BA6-AB2D-3F286032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BF9E6-001C-4720-BD53-96DE7F86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AC60-81AA-48F1-AE66-23CF53514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7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E545-B83D-4450-812F-665514D9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A9B4F7-AAF1-42FB-B7C1-E6AE0A64A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F64BD-8879-4547-AB54-A92C769FA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E3634-0E41-4A1B-80FC-349E8E067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4D02-D543-4301-AE24-0EDEA54AB6B2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C464D-E21A-4095-82FF-321C49CF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D9863-694B-4973-BD05-43903C23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AC60-81AA-48F1-AE66-23CF53514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4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6AEBAD-0FC5-4ABF-854F-B6335B7D2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FB439-908B-4725-94A8-286270FC3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00D0C-D212-4737-B2A2-F8162BEE1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84D02-D543-4301-AE24-0EDEA54AB6B2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2882B-43D6-49AC-95B8-31438F92D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14DA4-37B5-4DD7-9F04-99FFEAEB4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6AC60-81AA-48F1-AE66-23CF53514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1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C9D95-22DB-45A6-A5A2-A462E3DE4B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RNNs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616EE-E85F-4617-9E09-98B1CF7421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NLP Course</a:t>
            </a:r>
          </a:p>
          <a:p>
            <a:r>
              <a:rPr lang="en-US" dirty="0"/>
              <a:t>June 2019</a:t>
            </a:r>
          </a:p>
        </p:txBody>
      </p:sp>
    </p:spTree>
    <p:extLst>
      <p:ext uri="{BB962C8B-B14F-4D97-AF65-F5344CB8AC3E}">
        <p14:creationId xmlns:p14="http://schemas.microsoft.com/office/powerpoint/2010/main" val="370105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65284" y="5113284"/>
            <a:ext cx="2117835" cy="541283"/>
          </a:xfrm>
          <a:prstGeom prst="rect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3116319" y="4135823"/>
            <a:ext cx="7883" cy="977461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627588" y="3158362"/>
            <a:ext cx="977461" cy="977461"/>
          </a:xfrm>
          <a:prstGeom prst="ellips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2577663" y="1252185"/>
            <a:ext cx="1077311" cy="928716"/>
          </a:xfrm>
          <a:prstGeom prst="triangl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8" idx="0"/>
            <a:endCxn id="9" idx="3"/>
          </p:cNvCxnSpPr>
          <p:nvPr/>
        </p:nvCxnSpPr>
        <p:spPr>
          <a:xfrm flipV="1">
            <a:off x="3116319" y="2180900"/>
            <a:ext cx="0" cy="97746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77711" y="5162125"/>
            <a:ext cx="3506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#inputs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77710" y="3400872"/>
            <a:ext cx="4418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# activations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77710" y="1470321"/>
            <a:ext cx="3813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#classes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16317" y="4302016"/>
            <a:ext cx="2423036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product; </a:t>
            </a:r>
            <a:r>
              <a:rPr lang="en-US" sz="2133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2133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16317" y="2456113"/>
            <a:ext cx="2841932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product; </a:t>
            </a:r>
            <a:r>
              <a:rPr lang="en-US" sz="2133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en-US" sz="2133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8908" y="287674"/>
            <a:ext cx="439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NN with single hidden layer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E2AC88-6536-45D7-AAC5-2D79081D5637}"/>
              </a:ext>
            </a:extLst>
          </p:cNvPr>
          <p:cNvSpPr/>
          <p:nvPr/>
        </p:nvSpPr>
        <p:spPr>
          <a:xfrm>
            <a:off x="9591963" y="4243307"/>
            <a:ext cx="2318328" cy="2267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12E1CC-DCB9-4F03-A1C2-889F785C1352}"/>
              </a:ext>
            </a:extLst>
          </p:cNvPr>
          <p:cNvSpPr/>
          <p:nvPr/>
        </p:nvSpPr>
        <p:spPr>
          <a:xfrm>
            <a:off x="9896763" y="5928881"/>
            <a:ext cx="1055120" cy="240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487C02-158B-470D-B20E-174D41CFBEB1}"/>
              </a:ext>
            </a:extLst>
          </p:cNvPr>
          <p:cNvSpPr/>
          <p:nvPr/>
        </p:nvSpPr>
        <p:spPr>
          <a:xfrm>
            <a:off x="10176907" y="5195809"/>
            <a:ext cx="486979" cy="434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278E02A-FF67-4626-AEA7-A942959251AE}"/>
              </a:ext>
            </a:extLst>
          </p:cNvPr>
          <p:cNvSpPr/>
          <p:nvPr/>
        </p:nvSpPr>
        <p:spPr>
          <a:xfrm>
            <a:off x="10152034" y="4511070"/>
            <a:ext cx="536724" cy="41239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406636-067E-48D2-B9F9-DC49DA4A1351}"/>
              </a:ext>
            </a:extLst>
          </p:cNvPr>
          <p:cNvSpPr txBox="1"/>
          <p:nvPr/>
        </p:nvSpPr>
        <p:spPr>
          <a:xfrm>
            <a:off x="10999008" y="5872528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D93117-EB6F-49C1-889E-C53427A01B9C}"/>
              </a:ext>
            </a:extLst>
          </p:cNvPr>
          <p:cNvSpPr txBox="1"/>
          <p:nvPr/>
        </p:nvSpPr>
        <p:spPr>
          <a:xfrm>
            <a:off x="10999009" y="5231814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6E59B3-EA3F-4E0E-9500-9DAF1DC331C3}"/>
              </a:ext>
            </a:extLst>
          </p:cNvPr>
          <p:cNvSpPr txBox="1"/>
          <p:nvPr/>
        </p:nvSpPr>
        <p:spPr>
          <a:xfrm>
            <a:off x="10999009" y="4540736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836552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899564" y="177204"/>
            <a:ext cx="516945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NB: layer operations not shown;</a:t>
            </a:r>
            <a:br>
              <a:rPr lang="en-US" sz="1867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 that arrows represent layer operations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6922" y="201510"/>
            <a:ext cx="473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word 3 using words 1 &amp; 2</a:t>
            </a:r>
          </a:p>
        </p:txBody>
      </p:sp>
      <p:sp>
        <p:nvSpPr>
          <p:cNvPr id="5" name="Rectangle 4"/>
          <p:cNvSpPr/>
          <p:nvPr/>
        </p:nvSpPr>
        <p:spPr>
          <a:xfrm>
            <a:off x="3259101" y="6085673"/>
            <a:ext cx="2117835" cy="472783"/>
          </a:xfrm>
          <a:prstGeom prst="rect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4310136" y="5231909"/>
            <a:ext cx="7883" cy="85376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21406" y="4378147"/>
            <a:ext cx="977461" cy="853763"/>
          </a:xfrm>
          <a:prstGeom prst="ellips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3771481" y="1103584"/>
            <a:ext cx="1077311" cy="811187"/>
          </a:xfrm>
          <a:prstGeom prst="triangl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endCxn id="9" idx="3"/>
          </p:cNvCxnSpPr>
          <p:nvPr/>
        </p:nvCxnSpPr>
        <p:spPr>
          <a:xfrm flipV="1">
            <a:off x="4310136" y="1914771"/>
            <a:ext cx="0" cy="75736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71529" y="6128332"/>
            <a:ext cx="3207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1 input: vocab size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71528" y="1294116"/>
            <a:ext cx="3361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3 output: vocab size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310136" y="3524384"/>
            <a:ext cx="7883" cy="853763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821406" y="2670621"/>
            <a:ext cx="977461" cy="853763"/>
          </a:xfrm>
          <a:prstGeom prst="ellips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71527" y="4558808"/>
            <a:ext cx="2438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FC1: # activations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41267" y="4568638"/>
            <a:ext cx="2117835" cy="472783"/>
          </a:xfrm>
          <a:prstGeom prst="rect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2 input</a:t>
            </a:r>
          </a:p>
        </p:txBody>
      </p:sp>
      <p:cxnSp>
        <p:nvCxnSpPr>
          <p:cNvPr id="20" name="Straight Arrow Connector 19"/>
          <p:cNvCxnSpPr>
            <a:stCxn id="19" idx="0"/>
            <a:endCxn id="22" idx="3"/>
          </p:cNvCxnSpPr>
          <p:nvPr/>
        </p:nvCxnSpPr>
        <p:spPr>
          <a:xfrm flipV="1">
            <a:off x="2200185" y="3399354"/>
            <a:ext cx="1764367" cy="1169284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71526" y="2845632"/>
            <a:ext cx="2438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FC2: # activations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591963" y="4243307"/>
            <a:ext cx="2318328" cy="2267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Rectangle 25"/>
          <p:cNvSpPr/>
          <p:nvPr/>
        </p:nvSpPr>
        <p:spPr>
          <a:xfrm>
            <a:off x="9896763" y="5928881"/>
            <a:ext cx="1055120" cy="240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0176907" y="5195809"/>
            <a:ext cx="486979" cy="434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Isosceles Triangle 27"/>
          <p:cNvSpPr/>
          <p:nvPr/>
        </p:nvSpPr>
        <p:spPr>
          <a:xfrm>
            <a:off x="10152034" y="4511070"/>
            <a:ext cx="536724" cy="41239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999008" y="5872528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999009" y="5231814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999009" y="4540736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A61FD6-8D12-4F8D-9FA4-8C3E277D7103}"/>
              </a:ext>
            </a:extLst>
          </p:cNvPr>
          <p:cNvSpPr/>
          <p:nvPr/>
        </p:nvSpPr>
        <p:spPr>
          <a:xfrm>
            <a:off x="7710299" y="2081313"/>
            <a:ext cx="43729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Single fully connected model</a:t>
            </a:r>
          </a:p>
        </p:txBody>
      </p:sp>
    </p:spTree>
    <p:extLst>
      <p:ext uri="{BB962C8B-B14F-4D97-AF65-F5344CB8AC3E}">
        <p14:creationId xmlns:p14="http://schemas.microsoft.com/office/powerpoint/2010/main" val="3560109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56922" y="201510"/>
            <a:ext cx="504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word 4 using words 1, 2 &amp; 3</a:t>
            </a:r>
          </a:p>
        </p:txBody>
      </p:sp>
      <p:sp>
        <p:nvSpPr>
          <p:cNvPr id="5" name="Rectangle 4"/>
          <p:cNvSpPr/>
          <p:nvPr/>
        </p:nvSpPr>
        <p:spPr>
          <a:xfrm>
            <a:off x="4288224" y="6198824"/>
            <a:ext cx="2117835" cy="372809"/>
          </a:xfrm>
          <a:prstGeom prst="rect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5339259" y="5525595"/>
            <a:ext cx="7883" cy="67322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850528" y="4852367"/>
            <a:ext cx="977461" cy="673228"/>
          </a:xfrm>
          <a:prstGeom prst="ellips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4777830" y="912106"/>
            <a:ext cx="1077311" cy="639655"/>
          </a:xfrm>
          <a:prstGeom prst="triangl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endCxn id="9" idx="3"/>
          </p:cNvCxnSpPr>
          <p:nvPr/>
        </p:nvCxnSpPr>
        <p:spPr>
          <a:xfrm flipV="1">
            <a:off x="5316485" y="1551761"/>
            <a:ext cx="0" cy="597217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00652" y="6232462"/>
            <a:ext cx="3207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1 input: vocab size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77877" y="1062348"/>
            <a:ext cx="3361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4 output: vocab size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5339259" y="4179139"/>
            <a:ext cx="7883" cy="673228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850528" y="3505911"/>
            <a:ext cx="977461" cy="673228"/>
          </a:xfrm>
          <a:prstGeom prst="ellips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00650" y="4994826"/>
            <a:ext cx="2438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FC1: # activations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70389" y="5002578"/>
            <a:ext cx="2117835" cy="372809"/>
          </a:xfrm>
          <a:prstGeom prst="rect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2 input</a:t>
            </a:r>
          </a:p>
        </p:txBody>
      </p:sp>
      <p:cxnSp>
        <p:nvCxnSpPr>
          <p:cNvPr id="20" name="Straight Arrow Connector 19"/>
          <p:cNvCxnSpPr>
            <a:stCxn id="19" idx="0"/>
            <a:endCxn id="22" idx="3"/>
          </p:cNvCxnSpPr>
          <p:nvPr/>
        </p:nvCxnSpPr>
        <p:spPr>
          <a:xfrm flipV="1">
            <a:off x="3229307" y="4080547"/>
            <a:ext cx="1764367" cy="922031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00648" y="3643913"/>
            <a:ext cx="2438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FC2: # activations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5316485" y="2831477"/>
            <a:ext cx="7883" cy="673228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827755" y="2158249"/>
            <a:ext cx="977461" cy="673228"/>
          </a:xfrm>
          <a:prstGeom prst="ellips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47616" y="3654916"/>
            <a:ext cx="2117835" cy="372809"/>
          </a:xfrm>
          <a:prstGeom prst="rect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3 input</a:t>
            </a:r>
          </a:p>
        </p:txBody>
      </p:sp>
      <p:cxnSp>
        <p:nvCxnSpPr>
          <p:cNvPr id="28" name="Straight Arrow Connector 27"/>
          <p:cNvCxnSpPr>
            <a:stCxn id="27" idx="0"/>
            <a:endCxn id="26" idx="3"/>
          </p:cNvCxnSpPr>
          <p:nvPr/>
        </p:nvCxnSpPr>
        <p:spPr>
          <a:xfrm flipV="1">
            <a:off x="3206534" y="2732885"/>
            <a:ext cx="1764367" cy="922031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77875" y="2296250"/>
            <a:ext cx="2438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FC3: # activations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23353" y="1252403"/>
            <a:ext cx="624184" cy="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347537" y="1047266"/>
            <a:ext cx="1423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Hidden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12099" y="1578111"/>
            <a:ext cx="624184" cy="0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36283" y="1372974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Output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23353" y="1906499"/>
            <a:ext cx="624184" cy="0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347538" y="1701362"/>
            <a:ext cx="1593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Hidden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12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56922" y="201510"/>
            <a:ext cx="504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word 4 using words 1, 2 &amp; 3</a:t>
            </a:r>
          </a:p>
        </p:txBody>
      </p:sp>
      <p:sp>
        <p:nvSpPr>
          <p:cNvPr id="5" name="Rectangle 4"/>
          <p:cNvSpPr/>
          <p:nvPr/>
        </p:nvSpPr>
        <p:spPr>
          <a:xfrm>
            <a:off x="2476355" y="6071820"/>
            <a:ext cx="2117835" cy="372809"/>
          </a:xfrm>
          <a:prstGeom prst="rect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3527390" y="5398591"/>
            <a:ext cx="7883" cy="67322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038659" y="4725363"/>
            <a:ext cx="977461" cy="673228"/>
          </a:xfrm>
          <a:prstGeom prst="ellips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2965961" y="785102"/>
            <a:ext cx="1077311" cy="639655"/>
          </a:xfrm>
          <a:prstGeom prst="triangl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endCxn id="9" idx="3"/>
          </p:cNvCxnSpPr>
          <p:nvPr/>
        </p:nvCxnSpPr>
        <p:spPr>
          <a:xfrm flipV="1">
            <a:off x="3504616" y="1424757"/>
            <a:ext cx="0" cy="597217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527390" y="4052135"/>
            <a:ext cx="7883" cy="673228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38659" y="3378907"/>
            <a:ext cx="977461" cy="673228"/>
          </a:xfrm>
          <a:prstGeom prst="ellips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8520" y="4875574"/>
            <a:ext cx="2117835" cy="372809"/>
          </a:xfrm>
          <a:prstGeom prst="rect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2 input</a:t>
            </a:r>
          </a:p>
        </p:txBody>
      </p:sp>
      <p:cxnSp>
        <p:nvCxnSpPr>
          <p:cNvPr id="20" name="Straight Arrow Connector 19"/>
          <p:cNvCxnSpPr>
            <a:stCxn id="19" idx="0"/>
            <a:endCxn id="22" idx="3"/>
          </p:cNvCxnSpPr>
          <p:nvPr/>
        </p:nvCxnSpPr>
        <p:spPr>
          <a:xfrm flipV="1">
            <a:off x="1417438" y="3953543"/>
            <a:ext cx="1764367" cy="922031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3504616" y="2704473"/>
            <a:ext cx="7883" cy="673228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015886" y="2031245"/>
            <a:ext cx="977461" cy="673228"/>
          </a:xfrm>
          <a:prstGeom prst="ellips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5747" y="3527912"/>
            <a:ext cx="2117835" cy="372809"/>
          </a:xfrm>
          <a:prstGeom prst="rect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3 input</a:t>
            </a:r>
          </a:p>
        </p:txBody>
      </p:sp>
      <p:cxnSp>
        <p:nvCxnSpPr>
          <p:cNvPr id="28" name="Straight Arrow Connector 27"/>
          <p:cNvCxnSpPr>
            <a:stCxn id="27" idx="0"/>
            <a:endCxn id="26" idx="3"/>
          </p:cNvCxnSpPr>
          <p:nvPr/>
        </p:nvCxnSpPr>
        <p:spPr>
          <a:xfrm flipV="1">
            <a:off x="1394665" y="2605881"/>
            <a:ext cx="1764367" cy="922031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7F28B97-B639-4E09-9DC3-D8B6273BD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481" y="739377"/>
            <a:ext cx="7616519" cy="5255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B6A0C1-8E9D-46A6-A9B1-394094335B8A}"/>
              </a:ext>
            </a:extLst>
          </p:cNvPr>
          <p:cNvSpPr txBox="1"/>
          <p:nvPr/>
        </p:nvSpPr>
        <p:spPr>
          <a:xfrm>
            <a:off x="3159032" y="6426196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“one”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6D3D76-29A0-4530-A0AD-18E3DF8E361B}"/>
              </a:ext>
            </a:extLst>
          </p:cNvPr>
          <p:cNvSpPr txBox="1"/>
          <p:nvPr/>
        </p:nvSpPr>
        <p:spPr>
          <a:xfrm>
            <a:off x="940765" y="5248383"/>
            <a:ext cx="40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“,”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7B417B-8444-42F9-BF5E-6465C775BF44}"/>
              </a:ext>
            </a:extLst>
          </p:cNvPr>
          <p:cNvSpPr txBox="1"/>
          <p:nvPr/>
        </p:nvSpPr>
        <p:spPr>
          <a:xfrm>
            <a:off x="784887" y="3867469"/>
            <a:ext cx="74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“two”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DF8516-6273-4C8A-94E4-6396B400E4E8}"/>
              </a:ext>
            </a:extLst>
          </p:cNvPr>
          <p:cNvSpPr txBox="1"/>
          <p:nvPr/>
        </p:nvSpPr>
        <p:spPr>
          <a:xfrm>
            <a:off x="2018440" y="835049"/>
            <a:ext cx="1062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Target: “,”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0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56922" y="201510"/>
            <a:ext cx="499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word n using words 1 to n-1</a:t>
            </a:r>
          </a:p>
        </p:txBody>
      </p:sp>
      <p:sp>
        <p:nvSpPr>
          <p:cNvPr id="5" name="Rectangle 4"/>
          <p:cNvSpPr/>
          <p:nvPr/>
        </p:nvSpPr>
        <p:spPr>
          <a:xfrm>
            <a:off x="4288224" y="6058520"/>
            <a:ext cx="2117835" cy="372809"/>
          </a:xfrm>
          <a:prstGeom prst="rect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1 input</a:t>
            </a:r>
          </a:p>
        </p:txBody>
      </p:sp>
      <p:cxnSp>
        <p:nvCxnSpPr>
          <p:cNvPr id="7" name="Straight Arrow Connector 6"/>
          <p:cNvCxnSpPr>
            <a:stCxn id="5" idx="0"/>
            <a:endCxn id="8" idx="4"/>
          </p:cNvCxnSpPr>
          <p:nvPr/>
        </p:nvCxnSpPr>
        <p:spPr>
          <a:xfrm flipH="1" flipV="1">
            <a:off x="5339259" y="5461979"/>
            <a:ext cx="7883" cy="59654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850528" y="4788751"/>
            <a:ext cx="977461" cy="673228"/>
          </a:xfrm>
          <a:prstGeom prst="ellips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4777830" y="1780131"/>
            <a:ext cx="1077311" cy="639655"/>
          </a:xfrm>
          <a:prstGeom prst="triangl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22" idx="0"/>
            <a:endCxn id="9" idx="3"/>
          </p:cNvCxnSpPr>
          <p:nvPr/>
        </p:nvCxnSpPr>
        <p:spPr>
          <a:xfrm flipH="1" flipV="1">
            <a:off x="5316486" y="2419786"/>
            <a:ext cx="22773" cy="736601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0"/>
            <a:endCxn id="22" idx="4"/>
          </p:cNvCxnSpPr>
          <p:nvPr/>
        </p:nvCxnSpPr>
        <p:spPr>
          <a:xfrm flipV="1">
            <a:off x="5339259" y="3829615"/>
            <a:ext cx="0" cy="959136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850528" y="3156387"/>
            <a:ext cx="977461" cy="673228"/>
          </a:xfrm>
          <a:prstGeom prst="ellips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59995" y="4009349"/>
            <a:ext cx="2117835" cy="372809"/>
          </a:xfrm>
          <a:prstGeom prst="rect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n input</a:t>
            </a:r>
          </a:p>
        </p:txBody>
      </p:sp>
      <p:cxnSp>
        <p:nvCxnSpPr>
          <p:cNvPr id="20" name="Straight Arrow Connector 19"/>
          <p:cNvCxnSpPr>
            <a:stCxn id="19" idx="0"/>
            <a:endCxn id="22" idx="3"/>
          </p:cNvCxnSpPr>
          <p:nvPr/>
        </p:nvCxnSpPr>
        <p:spPr>
          <a:xfrm flipV="1">
            <a:off x="3718913" y="3731023"/>
            <a:ext cx="1274761" cy="278325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606524" y="3042102"/>
            <a:ext cx="624184" cy="0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230708" y="2836965"/>
            <a:ext cx="1423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Hidden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9595270" y="3367810"/>
            <a:ext cx="624184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219454" y="3162673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Output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9606524" y="3696198"/>
            <a:ext cx="624184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230709" y="3491061"/>
            <a:ext cx="1593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Hidden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99564" y="177204"/>
            <a:ext cx="516945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NB: no hidden/output labels shown</a:t>
            </a:r>
          </a:p>
        </p:txBody>
      </p:sp>
      <p:cxnSp>
        <p:nvCxnSpPr>
          <p:cNvPr id="6" name="Connector: Curved 5"/>
          <p:cNvCxnSpPr>
            <a:stCxn id="22" idx="7"/>
            <a:endCxn id="22" idx="5"/>
          </p:cNvCxnSpPr>
          <p:nvPr/>
        </p:nvCxnSpPr>
        <p:spPr>
          <a:xfrm rot="16200000" flipH="1">
            <a:off x="5446822" y="3493000"/>
            <a:ext cx="476044" cy="16933"/>
          </a:xfrm>
          <a:prstGeom prst="curvedConnector5">
            <a:avLst>
              <a:gd name="adj1" fmla="val -64028"/>
              <a:gd name="adj2" fmla="val 6727063"/>
              <a:gd name="adj3" fmla="val 164028"/>
            </a:avLst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591963" y="4243307"/>
            <a:ext cx="2318328" cy="2267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Rectangle 38"/>
          <p:cNvSpPr/>
          <p:nvPr/>
        </p:nvSpPr>
        <p:spPr>
          <a:xfrm>
            <a:off x="9896763" y="5928881"/>
            <a:ext cx="1055120" cy="240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0176907" y="5195809"/>
            <a:ext cx="486979" cy="434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Isosceles Triangle 40"/>
          <p:cNvSpPr/>
          <p:nvPr/>
        </p:nvSpPr>
        <p:spPr>
          <a:xfrm>
            <a:off x="10152034" y="4511070"/>
            <a:ext cx="536724" cy="41239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999008" y="5872528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999009" y="5231814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999009" y="4540736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290619" y="2736421"/>
            <a:ext cx="5380181" cy="186946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TextBox 45"/>
          <p:cNvSpPr txBox="1"/>
          <p:nvPr/>
        </p:nvSpPr>
        <p:spPr>
          <a:xfrm>
            <a:off x="5253173" y="4176973"/>
            <a:ext cx="245680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for 2</a:t>
            </a:r>
            <a:r>
              <a:rPr lang="en-US" sz="1867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n-1</a:t>
            </a:r>
            <a:endParaRPr lang="en-US" sz="18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AD1245-442B-42BC-A1B1-1051CEAC6B53}"/>
              </a:ext>
            </a:extLst>
          </p:cNvPr>
          <p:cNvSpPr/>
          <p:nvPr/>
        </p:nvSpPr>
        <p:spPr>
          <a:xfrm>
            <a:off x="7848766" y="1103292"/>
            <a:ext cx="38234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thing with a loop</a:t>
            </a:r>
            <a:endParaRPr lang="en-US" sz="280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11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56921" y="201510"/>
            <a:ext cx="5663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words 2 to n using words 1 to n-1</a:t>
            </a:r>
          </a:p>
        </p:txBody>
      </p:sp>
      <p:sp>
        <p:nvSpPr>
          <p:cNvPr id="8" name="Oval 7"/>
          <p:cNvSpPr/>
          <p:nvPr/>
        </p:nvSpPr>
        <p:spPr>
          <a:xfrm>
            <a:off x="4850528" y="4788751"/>
            <a:ext cx="977461" cy="673228"/>
          </a:xfrm>
          <a:prstGeom prst="ellips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4777830" y="1780131"/>
            <a:ext cx="1077311" cy="639655"/>
          </a:xfrm>
          <a:prstGeom prst="triangl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22" idx="0"/>
            <a:endCxn id="9" idx="3"/>
          </p:cNvCxnSpPr>
          <p:nvPr/>
        </p:nvCxnSpPr>
        <p:spPr>
          <a:xfrm flipH="1" flipV="1">
            <a:off x="5316486" y="2419786"/>
            <a:ext cx="22773" cy="736601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0"/>
            <a:endCxn id="22" idx="4"/>
          </p:cNvCxnSpPr>
          <p:nvPr/>
        </p:nvCxnSpPr>
        <p:spPr>
          <a:xfrm flipV="1">
            <a:off x="5339259" y="3829615"/>
            <a:ext cx="0" cy="959136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850528" y="3156387"/>
            <a:ext cx="977461" cy="673228"/>
          </a:xfrm>
          <a:prstGeom prst="ellips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59995" y="4009349"/>
            <a:ext cx="2117835" cy="372809"/>
          </a:xfrm>
          <a:prstGeom prst="rect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n input</a:t>
            </a:r>
          </a:p>
        </p:txBody>
      </p:sp>
      <p:cxnSp>
        <p:nvCxnSpPr>
          <p:cNvPr id="20" name="Straight Arrow Connector 19"/>
          <p:cNvCxnSpPr>
            <a:stCxn id="19" idx="0"/>
            <a:endCxn id="22" idx="3"/>
          </p:cNvCxnSpPr>
          <p:nvPr/>
        </p:nvCxnSpPr>
        <p:spPr>
          <a:xfrm flipV="1">
            <a:off x="3718913" y="3731023"/>
            <a:ext cx="1274761" cy="278325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569048" y="3096471"/>
            <a:ext cx="624184" cy="0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193232" y="2891334"/>
            <a:ext cx="1423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Hidden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9557793" y="3422179"/>
            <a:ext cx="624184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181977" y="3217042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Output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9569048" y="3750567"/>
            <a:ext cx="624184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193232" y="3545430"/>
            <a:ext cx="1593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Hidden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nector: Curved 5"/>
          <p:cNvCxnSpPr>
            <a:stCxn id="22" idx="7"/>
            <a:endCxn id="22" idx="5"/>
          </p:cNvCxnSpPr>
          <p:nvPr/>
        </p:nvCxnSpPr>
        <p:spPr>
          <a:xfrm rot="16200000" flipH="1">
            <a:off x="5446822" y="3493000"/>
            <a:ext cx="476044" cy="16933"/>
          </a:xfrm>
          <a:prstGeom prst="curvedConnector5">
            <a:avLst>
              <a:gd name="adj1" fmla="val -64028"/>
              <a:gd name="adj2" fmla="val 6727063"/>
              <a:gd name="adj3" fmla="val 164028"/>
            </a:avLst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591963" y="4243307"/>
            <a:ext cx="2318328" cy="2267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Rectangle 38"/>
          <p:cNvSpPr/>
          <p:nvPr/>
        </p:nvSpPr>
        <p:spPr>
          <a:xfrm>
            <a:off x="9896763" y="5928881"/>
            <a:ext cx="1055120" cy="240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0176907" y="5195809"/>
            <a:ext cx="486979" cy="434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Isosceles Triangle 40"/>
          <p:cNvSpPr/>
          <p:nvPr/>
        </p:nvSpPr>
        <p:spPr>
          <a:xfrm>
            <a:off x="10152034" y="4511070"/>
            <a:ext cx="536724" cy="41239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999008" y="5872528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999009" y="5231814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999009" y="4540736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290619" y="1653088"/>
            <a:ext cx="5380181" cy="29528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TextBox 45"/>
          <p:cNvSpPr txBox="1"/>
          <p:nvPr/>
        </p:nvSpPr>
        <p:spPr>
          <a:xfrm>
            <a:off x="5253173" y="4176973"/>
            <a:ext cx="245680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for 1</a:t>
            </a:r>
            <a:r>
              <a:rPr lang="en-US" sz="1867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n-1</a:t>
            </a:r>
            <a:endParaRPr lang="en-US" sz="18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88082" y="5496676"/>
            <a:ext cx="245680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to zeros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5148E7-49F2-4A1A-AC4E-AE5409D1CB5C}"/>
              </a:ext>
            </a:extLst>
          </p:cNvPr>
          <p:cNvSpPr/>
          <p:nvPr/>
        </p:nvSpPr>
        <p:spPr>
          <a:xfrm>
            <a:off x="7418710" y="762300"/>
            <a:ext cx="45239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Multi fully connected model</a:t>
            </a:r>
          </a:p>
        </p:txBody>
      </p:sp>
    </p:spTree>
    <p:extLst>
      <p:ext uri="{BB962C8B-B14F-4D97-AF65-F5344CB8AC3E}">
        <p14:creationId xmlns:p14="http://schemas.microsoft.com/office/powerpoint/2010/main" val="668991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56921" y="201510"/>
            <a:ext cx="844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words 2 to n using words 1 to n-1 using stacked RNNs</a:t>
            </a:r>
          </a:p>
        </p:txBody>
      </p:sp>
      <p:sp>
        <p:nvSpPr>
          <p:cNvPr id="8" name="Oval 7"/>
          <p:cNvSpPr/>
          <p:nvPr/>
        </p:nvSpPr>
        <p:spPr>
          <a:xfrm>
            <a:off x="3872812" y="5269042"/>
            <a:ext cx="977461" cy="673228"/>
          </a:xfrm>
          <a:prstGeom prst="ellips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/>
          <p:cNvCxnSpPr>
            <a:stCxn id="8" idx="0"/>
            <a:endCxn id="22" idx="4"/>
          </p:cNvCxnSpPr>
          <p:nvPr/>
        </p:nvCxnSpPr>
        <p:spPr>
          <a:xfrm flipV="1">
            <a:off x="4361543" y="4309905"/>
            <a:ext cx="0" cy="959136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872812" y="3636678"/>
            <a:ext cx="977461" cy="673228"/>
          </a:xfrm>
          <a:prstGeom prst="ellips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82279" y="4489640"/>
            <a:ext cx="2117835" cy="372809"/>
          </a:xfrm>
          <a:prstGeom prst="rect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n input</a:t>
            </a:r>
          </a:p>
        </p:txBody>
      </p:sp>
      <p:cxnSp>
        <p:nvCxnSpPr>
          <p:cNvPr id="20" name="Straight Arrow Connector 19"/>
          <p:cNvCxnSpPr>
            <a:stCxn id="19" idx="0"/>
            <a:endCxn id="22" idx="3"/>
          </p:cNvCxnSpPr>
          <p:nvPr/>
        </p:nvCxnSpPr>
        <p:spPr>
          <a:xfrm flipV="1">
            <a:off x="2741197" y="4211314"/>
            <a:ext cx="1274761" cy="278325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/>
          <p:cNvCxnSpPr>
            <a:stCxn id="22" idx="7"/>
            <a:endCxn id="22" idx="5"/>
          </p:cNvCxnSpPr>
          <p:nvPr/>
        </p:nvCxnSpPr>
        <p:spPr>
          <a:xfrm rot="16200000" flipH="1">
            <a:off x="4469106" y="3973291"/>
            <a:ext cx="476044" cy="16933"/>
          </a:xfrm>
          <a:prstGeom prst="curvedConnector5">
            <a:avLst>
              <a:gd name="adj1" fmla="val -64028"/>
              <a:gd name="adj2" fmla="val 6727063"/>
              <a:gd name="adj3" fmla="val 164028"/>
            </a:avLst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312903" y="3024910"/>
            <a:ext cx="5086840" cy="206126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TextBox 45"/>
          <p:cNvSpPr txBox="1"/>
          <p:nvPr/>
        </p:nvSpPr>
        <p:spPr>
          <a:xfrm>
            <a:off x="3942939" y="4657263"/>
            <a:ext cx="245680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for 1</a:t>
            </a:r>
            <a:r>
              <a:rPr lang="en-US" sz="1867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n-1</a:t>
            </a:r>
            <a:endParaRPr lang="en-US" sz="18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10366" y="5976967"/>
            <a:ext cx="245680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to zeros</a:t>
            </a:r>
          </a:p>
        </p:txBody>
      </p:sp>
      <p:sp>
        <p:nvSpPr>
          <p:cNvPr id="27" name="Oval 26"/>
          <p:cNvSpPr/>
          <p:nvPr/>
        </p:nvSpPr>
        <p:spPr>
          <a:xfrm>
            <a:off x="8092618" y="4266478"/>
            <a:ext cx="977461" cy="673228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Isosceles Triangle 27"/>
          <p:cNvSpPr/>
          <p:nvPr/>
        </p:nvSpPr>
        <p:spPr>
          <a:xfrm>
            <a:off x="8019919" y="1257858"/>
            <a:ext cx="1077311" cy="639655"/>
          </a:xfrm>
          <a:prstGeom prst="triangl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/>
          <p:cNvCxnSpPr>
            <a:stCxn id="47" idx="0"/>
            <a:endCxn id="28" idx="3"/>
          </p:cNvCxnSpPr>
          <p:nvPr/>
        </p:nvCxnSpPr>
        <p:spPr>
          <a:xfrm flipH="1" flipV="1">
            <a:off x="8558575" y="1897513"/>
            <a:ext cx="22773" cy="736601"/>
          </a:xfrm>
          <a:prstGeom prst="straightConnector1">
            <a:avLst/>
          </a:prstGeom>
          <a:ln w="38100">
            <a:solidFill>
              <a:srgbClr val="0070C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0"/>
            <a:endCxn id="47" idx="4"/>
          </p:cNvCxnSpPr>
          <p:nvPr/>
        </p:nvCxnSpPr>
        <p:spPr>
          <a:xfrm flipV="1">
            <a:off x="8581348" y="3307341"/>
            <a:ext cx="0" cy="959136"/>
          </a:xfrm>
          <a:prstGeom prst="straightConnector1">
            <a:avLst/>
          </a:prstGeom>
          <a:ln w="38100">
            <a:solidFill>
              <a:srgbClr val="FFC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8092618" y="2634114"/>
            <a:ext cx="977461" cy="673228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Connector: Curved 49"/>
          <p:cNvCxnSpPr>
            <a:stCxn id="47" idx="7"/>
            <a:endCxn id="47" idx="5"/>
          </p:cNvCxnSpPr>
          <p:nvPr/>
        </p:nvCxnSpPr>
        <p:spPr>
          <a:xfrm rot="16200000" flipH="1">
            <a:off x="8688911" y="2970727"/>
            <a:ext cx="476044" cy="16933"/>
          </a:xfrm>
          <a:prstGeom prst="curvedConnector5">
            <a:avLst>
              <a:gd name="adj1" fmla="val -64028"/>
              <a:gd name="adj2" fmla="val 6727063"/>
              <a:gd name="adj3" fmla="val 164028"/>
            </a:avLst>
          </a:prstGeom>
          <a:ln w="38100">
            <a:solidFill>
              <a:srgbClr val="FFC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254513" y="1130815"/>
            <a:ext cx="3365035" cy="29528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2" name="TextBox 51"/>
          <p:cNvSpPr txBox="1"/>
          <p:nvPr/>
        </p:nvSpPr>
        <p:spPr>
          <a:xfrm>
            <a:off x="8162745" y="3654699"/>
            <a:ext cx="245680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for 1</a:t>
            </a:r>
            <a:r>
              <a:rPr lang="en-US" sz="1867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n-1</a:t>
            </a:r>
            <a:endParaRPr lang="en-US" sz="18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30171" y="4974403"/>
            <a:ext cx="245680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to zeros</a:t>
            </a:r>
          </a:p>
        </p:txBody>
      </p:sp>
      <p:cxnSp>
        <p:nvCxnSpPr>
          <p:cNvPr id="5" name="Connector: Curved 4"/>
          <p:cNvCxnSpPr>
            <a:stCxn id="22" idx="0"/>
            <a:endCxn id="47" idx="2"/>
          </p:cNvCxnSpPr>
          <p:nvPr/>
        </p:nvCxnSpPr>
        <p:spPr>
          <a:xfrm rot="5400000" flipH="1" flipV="1">
            <a:off x="5894106" y="1438165"/>
            <a:ext cx="665949" cy="3731075"/>
          </a:xfrm>
          <a:prstGeom prst="curvedConnector2">
            <a:avLst/>
          </a:prstGeom>
          <a:ln w="38100">
            <a:solidFill>
              <a:srgbClr val="92D05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068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56922" y="201510"/>
            <a:ext cx="4837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Unrolled stacked RNNs for sequences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288224" y="6198824"/>
            <a:ext cx="2117835" cy="372809"/>
          </a:xfrm>
          <a:prstGeom prst="rect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1 input</a:t>
            </a:r>
          </a:p>
        </p:txBody>
      </p:sp>
      <p:cxnSp>
        <p:nvCxnSpPr>
          <p:cNvPr id="38" name="Straight Arrow Connector 37"/>
          <p:cNvCxnSpPr>
            <a:stCxn id="37" idx="0"/>
          </p:cNvCxnSpPr>
          <p:nvPr/>
        </p:nvCxnSpPr>
        <p:spPr>
          <a:xfrm flipH="1" flipV="1">
            <a:off x="5339259" y="5525595"/>
            <a:ext cx="7883" cy="67322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850528" y="4852367"/>
            <a:ext cx="977461" cy="673228"/>
          </a:xfrm>
          <a:prstGeom prst="ellips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5339259" y="4179139"/>
            <a:ext cx="7883" cy="673228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850528" y="3505911"/>
            <a:ext cx="977461" cy="673228"/>
          </a:xfrm>
          <a:prstGeom prst="ellips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170389" y="5002578"/>
            <a:ext cx="2117835" cy="372809"/>
          </a:xfrm>
          <a:prstGeom prst="rect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2 input</a:t>
            </a:r>
          </a:p>
        </p:txBody>
      </p:sp>
      <p:cxnSp>
        <p:nvCxnSpPr>
          <p:cNvPr id="45" name="Straight Arrow Connector 44"/>
          <p:cNvCxnSpPr>
            <a:stCxn id="44" idx="0"/>
            <a:endCxn id="43" idx="3"/>
          </p:cNvCxnSpPr>
          <p:nvPr/>
        </p:nvCxnSpPr>
        <p:spPr>
          <a:xfrm flipV="1">
            <a:off x="3229307" y="4080547"/>
            <a:ext cx="1764367" cy="922031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5316485" y="2831477"/>
            <a:ext cx="7883" cy="673228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4827755" y="2158249"/>
            <a:ext cx="977461" cy="673228"/>
          </a:xfrm>
          <a:prstGeom prst="ellips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147616" y="3654916"/>
            <a:ext cx="2117835" cy="372809"/>
          </a:xfrm>
          <a:prstGeom prst="rect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3 input</a:t>
            </a:r>
          </a:p>
        </p:txBody>
      </p:sp>
      <p:cxnSp>
        <p:nvCxnSpPr>
          <p:cNvPr id="49" name="Straight Arrow Connector 48"/>
          <p:cNvCxnSpPr>
            <a:stCxn id="48" idx="0"/>
            <a:endCxn id="47" idx="3"/>
          </p:cNvCxnSpPr>
          <p:nvPr/>
        </p:nvCxnSpPr>
        <p:spPr>
          <a:xfrm flipV="1">
            <a:off x="3206534" y="2732885"/>
            <a:ext cx="1764367" cy="922031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6"/>
            <a:endCxn id="58" idx="2"/>
          </p:cNvCxnSpPr>
          <p:nvPr/>
        </p:nvCxnSpPr>
        <p:spPr>
          <a:xfrm flipV="1">
            <a:off x="5827990" y="4681154"/>
            <a:ext cx="1214020" cy="507828"/>
          </a:xfrm>
          <a:prstGeom prst="straightConnector1">
            <a:avLst/>
          </a:prstGeom>
          <a:ln w="38100">
            <a:solidFill>
              <a:srgbClr val="92D05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042010" y="4344539"/>
            <a:ext cx="977461" cy="673228"/>
          </a:xfrm>
          <a:prstGeom prst="ellips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Isosceles Triangle 58"/>
          <p:cNvSpPr/>
          <p:nvPr/>
        </p:nvSpPr>
        <p:spPr>
          <a:xfrm>
            <a:off x="8938517" y="758353"/>
            <a:ext cx="1077311" cy="639655"/>
          </a:xfrm>
          <a:prstGeom prst="triangl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Straight Arrow Connector 59"/>
          <p:cNvCxnSpPr>
            <a:stCxn id="65" idx="6"/>
            <a:endCxn id="59" idx="3"/>
          </p:cNvCxnSpPr>
          <p:nvPr/>
        </p:nvCxnSpPr>
        <p:spPr>
          <a:xfrm flipV="1">
            <a:off x="7996697" y="1398007"/>
            <a:ext cx="1480475" cy="589028"/>
          </a:xfrm>
          <a:prstGeom prst="straightConnector1">
            <a:avLst/>
          </a:prstGeom>
          <a:ln w="38100">
            <a:solidFill>
              <a:srgbClr val="0070C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7530740" y="3671311"/>
            <a:ext cx="7883" cy="673228"/>
          </a:xfrm>
          <a:prstGeom prst="straightConnector1">
            <a:avLst/>
          </a:prstGeom>
          <a:ln w="38100">
            <a:solidFill>
              <a:srgbClr val="FFC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7042010" y="2998083"/>
            <a:ext cx="977461" cy="673228"/>
          </a:xfrm>
          <a:prstGeom prst="ellips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Straight Arrow Connector 62"/>
          <p:cNvCxnSpPr>
            <a:stCxn id="43" idx="6"/>
            <a:endCxn id="62" idx="2"/>
          </p:cNvCxnSpPr>
          <p:nvPr/>
        </p:nvCxnSpPr>
        <p:spPr>
          <a:xfrm flipV="1">
            <a:off x="5827990" y="3334698"/>
            <a:ext cx="1214020" cy="507828"/>
          </a:xfrm>
          <a:prstGeom prst="straightConnector1">
            <a:avLst/>
          </a:prstGeom>
          <a:ln w="38100">
            <a:solidFill>
              <a:srgbClr val="92D05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7507967" y="2323649"/>
            <a:ext cx="7883" cy="673228"/>
          </a:xfrm>
          <a:prstGeom prst="straightConnector1">
            <a:avLst/>
          </a:prstGeom>
          <a:ln w="38100">
            <a:solidFill>
              <a:srgbClr val="FFC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7019236" y="1650421"/>
            <a:ext cx="977461" cy="673228"/>
          </a:xfrm>
          <a:prstGeom prst="ellips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Straight Arrow Connector 69"/>
          <p:cNvCxnSpPr>
            <a:stCxn id="47" idx="6"/>
            <a:endCxn id="65" idx="2"/>
          </p:cNvCxnSpPr>
          <p:nvPr/>
        </p:nvCxnSpPr>
        <p:spPr>
          <a:xfrm flipV="1">
            <a:off x="5805217" y="1987035"/>
            <a:ext cx="1214020" cy="507828"/>
          </a:xfrm>
          <a:prstGeom prst="straightConnector1">
            <a:avLst/>
          </a:prstGeom>
          <a:ln w="38100">
            <a:solidFill>
              <a:srgbClr val="92D05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Isosceles Triangle 73"/>
          <p:cNvSpPr/>
          <p:nvPr/>
        </p:nvSpPr>
        <p:spPr>
          <a:xfrm>
            <a:off x="8938517" y="1987035"/>
            <a:ext cx="1077311" cy="639655"/>
          </a:xfrm>
          <a:prstGeom prst="triangl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Arrow Connector 74"/>
          <p:cNvCxnSpPr>
            <a:stCxn id="62" idx="6"/>
            <a:endCxn id="74" idx="3"/>
          </p:cNvCxnSpPr>
          <p:nvPr/>
        </p:nvCxnSpPr>
        <p:spPr>
          <a:xfrm flipV="1">
            <a:off x="8019471" y="2626689"/>
            <a:ext cx="1457701" cy="708008"/>
          </a:xfrm>
          <a:prstGeom prst="straightConnector1">
            <a:avLst/>
          </a:prstGeom>
          <a:ln w="38100">
            <a:solidFill>
              <a:srgbClr val="0070C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Isosceles Triangle 75"/>
          <p:cNvSpPr/>
          <p:nvPr/>
        </p:nvSpPr>
        <p:spPr>
          <a:xfrm>
            <a:off x="8986507" y="3452471"/>
            <a:ext cx="1077311" cy="639655"/>
          </a:xfrm>
          <a:prstGeom prst="triangl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Straight Arrow Connector 76"/>
          <p:cNvCxnSpPr>
            <a:stCxn id="58" idx="6"/>
            <a:endCxn id="76" idx="3"/>
          </p:cNvCxnSpPr>
          <p:nvPr/>
        </p:nvCxnSpPr>
        <p:spPr>
          <a:xfrm flipV="1">
            <a:off x="8019471" y="4092126"/>
            <a:ext cx="1505692" cy="589028"/>
          </a:xfrm>
          <a:prstGeom prst="straightConnector1">
            <a:avLst/>
          </a:prstGeom>
          <a:ln w="38100">
            <a:solidFill>
              <a:srgbClr val="0070C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815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3651</TotalTime>
  <Words>293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RNNs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RNNs</dc:title>
  <dc:creator>Rachel Thomas</dc:creator>
  <cp:lastModifiedBy>Rachel Thomas</cp:lastModifiedBy>
  <cp:revision>10</cp:revision>
  <dcterms:created xsi:type="dcterms:W3CDTF">2019-06-08T03:58:37Z</dcterms:created>
  <dcterms:modified xsi:type="dcterms:W3CDTF">2019-06-11T20:13:37Z</dcterms:modified>
</cp:coreProperties>
</file>