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74CF-7AD3-4204-B157-CD7BF2C22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82147-F6FE-4073-98F5-CF205BDB5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D5A4-C57D-4911-A08E-72D7CD44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F7ED-C433-4AB1-A6BE-88F33DE0C7DD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7DFD-F9CF-4228-904C-F728CA78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63B7-6AA6-480D-92A4-BE8DF214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772B-E60C-4997-81E6-A312562175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48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D4CC-4956-41BF-A6A4-4A87767D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08B70-A6FD-4B7C-B739-AB35DA7CE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08DA-8B59-468F-A339-E5241E94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F7ED-C433-4AB1-A6BE-88F33DE0C7DD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6EE98-B239-4359-8C1E-A7DF3B48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0DA6-297C-49FC-A1D7-BF623B8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772B-E60C-4997-81E6-A312562175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17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5ACCE-ADD7-4246-BB82-C100703AF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F8371-7146-4FD1-AAC4-23EE2153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EEA3-DC48-45C3-9B4C-AA2DD504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F7ED-C433-4AB1-A6BE-88F33DE0C7DD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B1B7E-CD44-4818-9153-4DBC918C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74D19-93BE-4473-AB31-6B0E9FE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772B-E60C-4997-81E6-A312562175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605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A546-5299-4242-A64F-341C5E97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D3937-FB09-4C5A-86E0-0277EA469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11F0-EF79-41AA-8F9D-10BEA091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F7ED-C433-4AB1-A6BE-88F33DE0C7DD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1645-081E-4436-A45F-42D5C36E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2227-D11E-4796-97E3-7DECCB91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772B-E60C-4997-81E6-A312562175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28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0BC1-D5BA-4172-9B4A-89440973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96D1E-67EE-4723-9146-3C3378C3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5034C-37E1-477E-A8A3-2D0D4F82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F7ED-C433-4AB1-A6BE-88F33DE0C7DD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5763-1180-4775-85C4-439019E3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E6E3-5FF4-4B03-BF6E-5190A50B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772B-E60C-4997-81E6-A312562175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66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87C9-6765-410A-A805-BCB5FA26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4ADF-BCDE-41B1-9C95-BCCE7E561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1D59B-A3DA-4B19-ABE4-59EDEC110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318D3-D37B-4370-A58D-34E59652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F7ED-C433-4AB1-A6BE-88F33DE0C7DD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6F831-3B27-4637-B579-02111FD9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9BE0D-3978-481A-A1E7-134FC74F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772B-E60C-4997-81E6-A312562175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1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A7EF-C68C-484E-B510-D30DBA42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87C30-97D9-4057-ACA8-249D5F95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A40CB-818F-4595-9F66-CA73FDABF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456E5-FA72-42C4-8749-FF105192B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8FD82-1C76-4A38-9FDF-6B3817249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FB753-E9F8-44DD-A56A-E21EF115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F7ED-C433-4AB1-A6BE-88F33DE0C7DD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7F700-90E4-4FC2-B4B8-93D8D9A2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252D6-6467-4FB5-A834-151C9A84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772B-E60C-4997-81E6-A312562175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00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CE63-DF95-4683-8A4E-417773B4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AA4E1-ABBD-4544-BCCC-C76B9C51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F7ED-C433-4AB1-A6BE-88F33DE0C7DD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2BADB-DBF7-4A0F-A249-DD476848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255DC-5153-4709-BEDB-75A768AD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772B-E60C-4997-81E6-A312562175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2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78011-4684-4A96-9999-0551EB80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F7ED-C433-4AB1-A6BE-88F33DE0C7DD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B3BC5-02F2-4A75-8634-4383E15B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E68D8-A14E-4909-AB3D-B464DBB3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772B-E60C-4997-81E6-A312562175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03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05D8-2741-4F1D-9FE3-ADF65854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875D-C266-4D07-9C88-EA40C31D3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15A1D-C9C2-4D30-8680-D75780C21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D1AF-4C01-4DBD-A45B-AA379A7E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F7ED-C433-4AB1-A6BE-88F33DE0C7DD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8B6B1-81A7-4899-BDB1-52C8D1BD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38A5F-4593-4BC1-AC7B-A93CB780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772B-E60C-4997-81E6-A312562175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30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84D7-4DF3-46A7-B4B9-EE077F09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F8ECC-E66A-443C-9A9B-3DA682713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9CECB-0398-4232-8330-05E78088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5C900-516E-4982-A06A-25334B3B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F7ED-C433-4AB1-A6BE-88F33DE0C7DD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B8D3B-ED54-4ED3-87C5-A6D65938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70A11-0290-4C27-B880-BE650C80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772B-E60C-4997-81E6-A312562175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82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D1EAC-5E39-4CBD-9CC4-AF94133A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C05BA-5921-4990-ADA4-36BEB64C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90FB-E94A-419C-8EBD-0EFEDD2B6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F7ED-C433-4AB1-A6BE-88F33DE0C7DD}" type="datetimeFigureOut">
              <a:rPr lang="en-AU" smtClean="0"/>
              <a:t>24/08/2021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81FC-9B3A-4A98-8DE9-5476F564F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A0AC3-A75E-4DF4-9E86-46DE526E6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772B-E60C-4997-81E6-A312562175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9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png"/><Relationship Id="rId7" Type="http://schemas.openxmlformats.org/officeDocument/2006/relationships/image" Target="../media/image6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00D5F0D-DC68-451F-AEAC-0994303FF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200" y="1281891"/>
            <a:ext cx="3055803" cy="679462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0EA127F-6C28-4876-BABA-D5E61E238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71" y="1116927"/>
            <a:ext cx="3515019" cy="7532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7EB28B7-6830-49AF-BB19-D09970AE8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56" y="2503199"/>
            <a:ext cx="1888349" cy="753218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D8BDCBBB-E388-49BB-9ED4-0249A6CFD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70" y="4923536"/>
            <a:ext cx="889616" cy="889616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5970EE-E6EE-460A-88EE-142624690D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05" y="4013451"/>
            <a:ext cx="2581956" cy="679462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8DD690E-D4CC-40AB-BAB1-22A189C929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92" y="3532873"/>
            <a:ext cx="2034657" cy="961157"/>
          </a:xfrm>
          <a:prstGeom prst="rect">
            <a:avLst/>
          </a:prstGeom>
        </p:spPr>
      </p:pic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4CDCFD-BD8C-4CBD-850C-D31915EE31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98" y="2679686"/>
            <a:ext cx="2402890" cy="961156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6E97A14-C9D1-41CD-8DEF-7666CD8338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42" y="3284261"/>
            <a:ext cx="1408652" cy="1408652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AEAD6AAD-23E3-446D-9710-FB381CE720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20" y="1222137"/>
            <a:ext cx="1408652" cy="1638913"/>
          </a:xfrm>
          <a:prstGeom prst="rect">
            <a:avLst/>
          </a:prstGeom>
        </p:spPr>
      </p:pic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B18D4D-5ED4-46F2-810B-C036D6B47E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03" y="5059933"/>
            <a:ext cx="2434404" cy="75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4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Amin</dc:creator>
  <cp:lastModifiedBy>Helen Amin</cp:lastModifiedBy>
  <cp:revision>3</cp:revision>
  <dcterms:created xsi:type="dcterms:W3CDTF">2021-08-24T06:38:00Z</dcterms:created>
  <dcterms:modified xsi:type="dcterms:W3CDTF">2021-08-24T07:02:16Z</dcterms:modified>
</cp:coreProperties>
</file>