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C222-FDF2-F632-A41A-4A3170826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A60A6-F51E-A513-FAAE-2207BA30C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CEA21-AD81-3C29-8F26-D5786AFE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D77B-3035-4E93-8BB9-B56AF9B895E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A28F-3FA1-531E-0976-8DF8AC0C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FF355-4E4D-57DA-78B5-D6A9B0BD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6413-03A1-40BF-81DA-C7658641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3180-9B7B-0464-C3DF-F21209FC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94409-2855-57BF-005D-3C34012BD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5ABA0-E71A-1D61-1227-C178D2B4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D77B-3035-4E93-8BB9-B56AF9B895E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3746D-C83B-6FE3-55E1-13A12437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B9E39-B690-0B7C-31D1-10F910B1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6413-03A1-40BF-81DA-C7658641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D86A7-0D02-B9DC-0AC1-87C7DFC19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CF228-028F-43ED-8D53-275388B8C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5B3-E6B4-B78F-C46A-9FCB527B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D77B-3035-4E93-8BB9-B56AF9B895E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1801-E31E-4762-8415-43FBEF14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D37CF-2EDF-38C7-F5A5-03B7CF59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6413-03A1-40BF-81DA-C7658641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6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AC4F-DE36-406D-CE63-D4B9D121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F2DF-3325-EAB0-193F-D5B934640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78388-29E5-CDBA-B9D1-D8EB4F38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D77B-3035-4E93-8BB9-B56AF9B895E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D2A5-FFEB-5722-CAE9-E79136B8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9C5A-3669-BDA0-C9E9-90E79BD8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6413-03A1-40BF-81DA-C7658641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0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59C8-57FB-9E97-D312-2FCB83FA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15353-8281-32C5-EC08-300C8F431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C67D8-EE50-C04B-74F2-5CE48810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D77B-3035-4E93-8BB9-B56AF9B895E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A1C6-B664-557D-66CD-F89B34B5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3C70-23B9-6A75-D4B8-0521DA21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6413-03A1-40BF-81DA-C7658641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1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5BF5-EE26-479A-42D8-5750FAD9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70232-3B41-1C39-3D52-4BE09480F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7B0DC-D24F-A55D-24C0-440391230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97742-3A75-3DE9-7F64-5B495148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D77B-3035-4E93-8BB9-B56AF9B895E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DBC19-92E9-218E-669E-47A882FC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FD5A5-34AB-7E6F-3B28-6858B09A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6413-03A1-40BF-81DA-C7658641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4152-9348-55DB-5201-4A66051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F8477-F09E-3EEC-47BA-118FA174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AC917-6811-5348-6D58-6730E2876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9C0B2-31ED-2DB4-CFF4-CFCA6AC32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85376-CC91-A392-BF5D-8C192E1DB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04150-4E58-9355-E906-2E2B294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D77B-3035-4E93-8BB9-B56AF9B895E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4489F-79CE-E29A-5979-E6A23CDA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6E633-B2D6-E5AC-2948-5FF39D74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6413-03A1-40BF-81DA-C7658641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3FF0-3ECE-BF0A-D0E0-7EA3CAA3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433A2-D7E4-76DE-E6EF-2E0134DE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D77B-3035-4E93-8BB9-B56AF9B895E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F542B-B719-3CC9-236B-6BD10BA5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879FD-ADDB-EE04-5B96-D4BAA19E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6413-03A1-40BF-81DA-C7658641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6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279AC-0AB0-5283-29D5-8F4DB110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D77B-3035-4E93-8BB9-B56AF9B895E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92BEC-6427-AEF4-6A89-50EA4E8A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37BCF-A069-ACFE-C372-3E26304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6413-03A1-40BF-81DA-C7658641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1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41C7-EE45-E427-9FAD-AD6F13E7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4B20-CB33-52CA-0DD8-FAEEDDD96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C951A-13BB-8E4C-1D4A-CD9D9662C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0FE2A-308A-D665-6660-736076B2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D77B-3035-4E93-8BB9-B56AF9B895E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3A813-1DF0-EF4E-8FB3-FB6AFEDC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D2A6D-0283-C96B-1251-EE42E9D3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6413-03A1-40BF-81DA-C7658641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19B3-F72A-D4D5-50FF-5B063ED4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3FBB1-50C0-6BF7-7F58-3E3426CF3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7F7F6-EAF0-8854-6AE4-D29A3A46D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C9FE2-ACD7-A13E-3DD1-8DA2ECBD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D77B-3035-4E93-8BB9-B56AF9B895E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B03A-8CAF-8988-6057-06529AF6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30757-6BAB-04C4-25F9-ABFA0915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6413-03A1-40BF-81DA-C7658641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8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AD95B-5244-9B50-338C-D8FB4043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BCBF5-5C9E-63F6-3F4E-318172F69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A944-2F2D-7755-ED67-3EE2509A8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0D77B-3035-4E93-8BB9-B56AF9B895E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2CA3-C8A3-F48F-6B8F-BFB97C097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2317-EB8A-E711-8ED6-14A8BD912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D6413-03A1-40BF-81DA-C7658641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2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A1EF0E-1498-46CE-5028-740AC1E4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76" y="548638"/>
            <a:ext cx="10237206" cy="589191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E64A4F2-B5DC-0DCE-CFC5-6DF2CBF002FE}"/>
              </a:ext>
            </a:extLst>
          </p:cNvPr>
          <p:cNvSpPr/>
          <p:nvPr/>
        </p:nvSpPr>
        <p:spPr>
          <a:xfrm>
            <a:off x="912451" y="5365833"/>
            <a:ext cx="445273" cy="149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87C0E-894F-265C-51FE-5C9EB4ACFEB6}"/>
              </a:ext>
            </a:extLst>
          </p:cNvPr>
          <p:cNvSpPr txBox="1"/>
          <p:nvPr/>
        </p:nvSpPr>
        <p:spPr>
          <a:xfrm>
            <a:off x="44052" y="5027279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1. Click on +</a:t>
            </a:r>
          </a:p>
        </p:txBody>
      </p:sp>
    </p:spTree>
    <p:extLst>
      <p:ext uri="{BB962C8B-B14F-4D97-AF65-F5344CB8AC3E}">
        <p14:creationId xmlns:p14="http://schemas.microsoft.com/office/powerpoint/2010/main" val="344375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87625-BA87-2A64-3356-17800E34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25" y="157305"/>
            <a:ext cx="8878549" cy="635108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D5DD1B3-EB50-5F2C-C6C2-7EE8FB395A9C}"/>
              </a:ext>
            </a:extLst>
          </p:cNvPr>
          <p:cNvSpPr/>
          <p:nvPr/>
        </p:nvSpPr>
        <p:spPr>
          <a:xfrm>
            <a:off x="1365675" y="5222709"/>
            <a:ext cx="445273" cy="149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9EDDE-F213-47C0-CD8A-52A5D41988DD}"/>
              </a:ext>
            </a:extLst>
          </p:cNvPr>
          <p:cNvSpPr txBox="1"/>
          <p:nvPr/>
        </p:nvSpPr>
        <p:spPr>
          <a:xfrm>
            <a:off x="497276" y="4884155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2. Click on +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A2C6731-1D96-4F91-DF9E-944924BEBC51}"/>
              </a:ext>
            </a:extLst>
          </p:cNvPr>
          <p:cNvSpPr/>
          <p:nvPr/>
        </p:nvSpPr>
        <p:spPr>
          <a:xfrm rot="10800000">
            <a:off x="4650889" y="5430768"/>
            <a:ext cx="445273" cy="149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48B0D-B52B-0C3D-B376-DC4A2ECB0F18}"/>
              </a:ext>
            </a:extLst>
          </p:cNvPr>
          <p:cNvSpPr txBox="1"/>
          <p:nvPr/>
        </p:nvSpPr>
        <p:spPr>
          <a:xfrm>
            <a:off x="5096162" y="5318123"/>
            <a:ext cx="2480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3. Highlight by clicking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on the library name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91EDAAE-538B-FE0E-C977-BE6B384B8319}"/>
              </a:ext>
            </a:extLst>
          </p:cNvPr>
          <p:cNvSpPr/>
          <p:nvPr/>
        </p:nvSpPr>
        <p:spPr>
          <a:xfrm>
            <a:off x="4211617" y="3490649"/>
            <a:ext cx="445273" cy="149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0EED5-8181-6AD9-7E4B-1069825BCCA2}"/>
              </a:ext>
            </a:extLst>
          </p:cNvPr>
          <p:cNvSpPr txBox="1"/>
          <p:nvPr/>
        </p:nvSpPr>
        <p:spPr>
          <a:xfrm>
            <a:off x="3307202" y="3396016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4. Click</a:t>
            </a:r>
          </a:p>
        </p:txBody>
      </p:sp>
    </p:spTree>
    <p:extLst>
      <p:ext uri="{BB962C8B-B14F-4D97-AF65-F5344CB8AC3E}">
        <p14:creationId xmlns:p14="http://schemas.microsoft.com/office/powerpoint/2010/main" val="72878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5F7B7-683E-68AE-8A10-350EBC1CF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86" y="150829"/>
            <a:ext cx="10459179" cy="638990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2C0BB2F-C123-9D38-A97B-B32ADB6A5B34}"/>
              </a:ext>
            </a:extLst>
          </p:cNvPr>
          <p:cNvSpPr/>
          <p:nvPr/>
        </p:nvSpPr>
        <p:spPr>
          <a:xfrm rot="5400000">
            <a:off x="10226871" y="4110346"/>
            <a:ext cx="445273" cy="149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C2BA3-C8F3-5D1B-6467-A81AB34E64C1}"/>
              </a:ext>
            </a:extLst>
          </p:cNvPr>
          <p:cNvSpPr txBox="1"/>
          <p:nvPr/>
        </p:nvSpPr>
        <p:spPr>
          <a:xfrm>
            <a:off x="9309353" y="3597858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5. Check that the library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is added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9DD232-C9C5-F26F-95D3-B9132C036639}"/>
              </a:ext>
            </a:extLst>
          </p:cNvPr>
          <p:cNvSpPr/>
          <p:nvPr/>
        </p:nvSpPr>
        <p:spPr>
          <a:xfrm rot="16200000">
            <a:off x="9002039" y="5620205"/>
            <a:ext cx="445273" cy="149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19202-68C7-178A-5C82-ADFFC3CC2726}"/>
              </a:ext>
            </a:extLst>
          </p:cNvPr>
          <p:cNvSpPr txBox="1"/>
          <p:nvPr/>
        </p:nvSpPr>
        <p:spPr>
          <a:xfrm>
            <a:off x="8272077" y="5890556"/>
            <a:ext cx="307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6. Click to finish the selection</a:t>
            </a:r>
          </a:p>
        </p:txBody>
      </p:sp>
    </p:spTree>
    <p:extLst>
      <p:ext uri="{BB962C8B-B14F-4D97-AF65-F5344CB8AC3E}">
        <p14:creationId xmlns:p14="http://schemas.microsoft.com/office/powerpoint/2010/main" val="312926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C5EB66-0F96-4B83-CCDC-3CB05044D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15" y="643466"/>
            <a:ext cx="10441770" cy="5571067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38EC6B5-2BC1-83E6-6729-B66849F3B51B}"/>
              </a:ext>
            </a:extLst>
          </p:cNvPr>
          <p:cNvSpPr/>
          <p:nvPr/>
        </p:nvSpPr>
        <p:spPr>
          <a:xfrm rot="10800000">
            <a:off x="11174237" y="4667197"/>
            <a:ext cx="445273" cy="149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FE14C-7849-BF8A-1C04-BFB5337CCEF5}"/>
              </a:ext>
            </a:extLst>
          </p:cNvPr>
          <p:cNvSpPr txBox="1"/>
          <p:nvPr/>
        </p:nvSpPr>
        <p:spPr>
          <a:xfrm>
            <a:off x="9617728" y="4328643"/>
            <a:ext cx="2467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7. Click on Show Fields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59A12A5-E108-90D5-645D-1C103DA186BD}"/>
              </a:ext>
            </a:extLst>
          </p:cNvPr>
          <p:cNvSpPr/>
          <p:nvPr/>
        </p:nvSpPr>
        <p:spPr>
          <a:xfrm rot="16200000">
            <a:off x="5353866" y="5393962"/>
            <a:ext cx="445273" cy="149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8EC96-7BAC-FFB6-C9EC-312605E8AB2F}"/>
              </a:ext>
            </a:extLst>
          </p:cNvPr>
          <p:cNvSpPr txBox="1"/>
          <p:nvPr/>
        </p:nvSpPr>
        <p:spPr>
          <a:xfrm>
            <a:off x="4604239" y="5691243"/>
            <a:ext cx="5349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8. Check if the folder with bile acid library is selected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9E905-811C-EB61-EB3B-B4B0FC7388BA}"/>
              </a:ext>
            </a:extLst>
          </p:cNvPr>
          <p:cNvSpPr txBox="1"/>
          <p:nvPr/>
        </p:nvSpPr>
        <p:spPr>
          <a:xfrm>
            <a:off x="4604239" y="6164188"/>
            <a:ext cx="35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9. Complete submission of the job</a:t>
            </a:r>
          </a:p>
        </p:txBody>
      </p:sp>
    </p:spTree>
    <p:extLst>
      <p:ext uri="{BB962C8B-B14F-4D97-AF65-F5344CB8AC3E}">
        <p14:creationId xmlns:p14="http://schemas.microsoft.com/office/powerpoint/2010/main" val="187187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Mohanty, Ipsita</dc:creator>
  <cp:lastModifiedBy>Mohanty, Ipsita</cp:lastModifiedBy>
  <cp:revision>1</cp:revision>
  <dcterms:created xsi:type="dcterms:W3CDTF">2023-04-19T04:04:45Z</dcterms:created>
  <dcterms:modified xsi:type="dcterms:W3CDTF">2023-04-19T04:28:20Z</dcterms:modified>
</cp:coreProperties>
</file>