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0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2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D245-7A2F-D945-A66B-8AB5788F5CD4}" type="datetimeFigureOut">
              <a:rPr lang="en-US" smtClean="0"/>
              <a:t>3/19/11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6261-BADC-E74E-957C-F8A20B42D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87" y="217878"/>
            <a:ext cx="8229600" cy="799839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S</a:t>
            </a:r>
            <a:r>
              <a:rPr lang="en-US" dirty="0" smtClean="0"/>
              <a:t>upport Design In ROSE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01022" y="3244446"/>
            <a:ext cx="2834280" cy="6745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java_support.C</a:t>
            </a:r>
            <a:endParaRPr lang="en-US" sz="1200" dirty="0" smtClean="0"/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Supporting functions for construction of ROSE AST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1351" y="5104070"/>
            <a:ext cx="3011428" cy="6745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JavaTraversal.C</a:t>
            </a:r>
            <a:endParaRPr lang="en-US" sz="1200" dirty="0" smtClean="0"/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C++ JNI support functions for DOT file generation of the ECJ AST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185772" y="2513754"/>
            <a:ext cx="3373923" cy="6745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JavaParserActionROSE.C</a:t>
            </a:r>
            <a:endParaRPr lang="en-US" sz="1200" dirty="0" smtClean="0"/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C++ implementation of Java JNI functions to construct ROSE AST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01022" y="3970867"/>
            <a:ext cx="2834280" cy="6745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java_support.h</a:t>
            </a:r>
            <a:endParaRPr lang="en-US" sz="1200" dirty="0" smtClean="0"/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Supporting functions for construction of ROSE AST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7295" y="1699582"/>
            <a:ext cx="382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Location: </a:t>
            </a:r>
            <a:r>
              <a:rPr lang="en-US" sz="1400" dirty="0" err="1" smtClean="0"/>
              <a:t>src</a:t>
            </a:r>
            <a:r>
              <a:rPr lang="en-US" sz="1400" dirty="0" smtClean="0"/>
              <a:t>/frontend/</a:t>
            </a:r>
            <a:r>
              <a:rPr lang="en-US" sz="1400" dirty="0" err="1" smtClean="0"/>
              <a:t>ECJ_ROSE_Connection</a:t>
            </a:r>
            <a:endParaRPr lang="en-US" sz="1400" dirty="0"/>
          </a:p>
        </p:txBody>
      </p:sp>
      <p:sp>
        <p:nvSpPr>
          <p:cNvPr id="17" name="Folded Corner 16"/>
          <p:cNvSpPr/>
          <p:nvPr/>
        </p:nvSpPr>
        <p:spPr>
          <a:xfrm>
            <a:off x="3399100" y="1133164"/>
            <a:ext cx="2361814" cy="335960"/>
          </a:xfrm>
          <a:prstGeom prst="foldedCorner">
            <a:avLst>
              <a:gd name="adj" fmla="val 405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Java Source Code (file)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3233" y="1698925"/>
            <a:ext cx="4238954" cy="4440153"/>
            <a:chOff x="514853" y="2127975"/>
            <a:chExt cx="4238954" cy="4440153"/>
          </a:xfrm>
        </p:grpSpPr>
        <p:sp>
          <p:nvSpPr>
            <p:cNvPr id="3" name="Oval 2"/>
            <p:cNvSpPr/>
            <p:nvPr/>
          </p:nvSpPr>
          <p:spPr>
            <a:xfrm>
              <a:off x="1964749" y="4399917"/>
              <a:ext cx="2677766" cy="6745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JavaParserSupport.java</a:t>
              </a:r>
              <a:endParaRPr lang="en-US" sz="1200" dirty="0" smtClean="0"/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Supporting Java functions for required ROSE information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1015343" y="2942804"/>
              <a:ext cx="3200723" cy="6745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ecjASTVisitor.java</a:t>
              </a:r>
              <a:endParaRPr lang="en-US" sz="1200" dirty="0" smtClean="0"/>
            </a:p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Visitor class with member functions to traverse ECJ AST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15343" y="5533120"/>
              <a:ext cx="2706688" cy="6745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JavaTraversal.java</a:t>
              </a:r>
              <a:endParaRPr lang="en-US" sz="1200" dirty="0" smtClean="0"/>
            </a:p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DOT file generation of ECJ AST</a:t>
              </a:r>
              <a:r>
                <a:rPr lang="en-US" sz="1100" dirty="0">
                  <a:solidFill>
                    <a:srgbClr val="000000"/>
                  </a:solidFill>
                </a:rPr>
                <a:t> </a:t>
              </a:r>
              <a:r>
                <a:rPr lang="en-US" sz="1000" dirty="0" smtClean="0">
                  <a:solidFill>
                    <a:srgbClr val="000000"/>
                  </a:solidFill>
                </a:rPr>
                <a:t>(also declares the JNI functions defined in </a:t>
              </a:r>
              <a:r>
                <a:rPr lang="en-US" sz="1000" dirty="0" err="1" smtClean="0">
                  <a:solidFill>
                    <a:srgbClr val="000000"/>
                  </a:solidFill>
                </a:rPr>
                <a:t>JavaTraversal.C</a:t>
              </a:r>
              <a:r>
                <a:rPr lang="en-US" sz="1000" dirty="0" smtClean="0">
                  <a:solidFill>
                    <a:srgbClr val="000000"/>
                  </a:solidFill>
                </a:rPr>
                <a:t>)</a:t>
              </a:r>
              <a:endParaRPr lang="en-US" sz="1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463144" y="3673471"/>
              <a:ext cx="2706687" cy="6745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JavaParser.java</a:t>
              </a:r>
              <a:endParaRPr lang="en-US" sz="1200" dirty="0" smtClean="0"/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Declaration of JNI functions used in ECJ AST visitor member functions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4853" y="2127975"/>
              <a:ext cx="4238954" cy="444015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5228" y="2128632"/>
              <a:ext cx="3600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Location: </a:t>
              </a:r>
              <a:r>
                <a:rPr lang="en-US" sz="1400" dirty="0" err="1" smtClean="0"/>
                <a:t>src</a:t>
              </a:r>
              <a:r>
                <a:rPr lang="en-US" sz="1400" dirty="0" smtClean="0"/>
                <a:t>/3rdPartyLibraries/java-parser</a:t>
              </a:r>
              <a:endParaRPr lang="en-US" sz="1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2101" y="2489776"/>
              <a:ext cx="3049929" cy="3982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ECJ Frontend</a:t>
              </a:r>
            </a:p>
            <a:p>
              <a:r>
                <a:rPr lang="en-US" sz="1100" dirty="0" smtClean="0">
                  <a:solidFill>
                    <a:srgbClr val="000000"/>
                  </a:solidFill>
                </a:rPr>
                <a:t>Using existing Eclipse Java frontend within ROSE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5036977" y="2060725"/>
            <a:ext cx="3801316" cy="3982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ROSE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Using existing ROSE project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788140" y="1698925"/>
            <a:ext cx="4238954" cy="444015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17" idx="2"/>
            <a:endCxn id="25" idx="1"/>
          </p:cNvCxnSpPr>
          <p:nvPr/>
        </p:nvCxnSpPr>
        <p:spPr>
          <a:xfrm rot="16200000" flipH="1">
            <a:off x="4413131" y="1636000"/>
            <a:ext cx="790722" cy="45697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0" idx="3"/>
            <a:endCxn id="4" idx="6"/>
          </p:cNvCxnSpPr>
          <p:nvPr/>
        </p:nvCxnSpPr>
        <p:spPr>
          <a:xfrm>
            <a:off x="3550410" y="2259847"/>
            <a:ext cx="494036" cy="591198"/>
          </a:xfrm>
          <a:prstGeom prst="curvedConnector3">
            <a:avLst>
              <a:gd name="adj1" fmla="val 1462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10" idx="2"/>
          </p:cNvCxnSpPr>
          <p:nvPr/>
        </p:nvCxnSpPr>
        <p:spPr>
          <a:xfrm flipV="1">
            <a:off x="4044446" y="2851033"/>
            <a:ext cx="1141326" cy="73067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0" idx="2"/>
            <a:endCxn id="8" idx="2"/>
          </p:cNvCxnSpPr>
          <p:nvPr/>
        </p:nvCxnSpPr>
        <p:spPr>
          <a:xfrm rot="10800000" flipH="1" flipV="1">
            <a:off x="5185772" y="2851033"/>
            <a:ext cx="615250" cy="730692"/>
          </a:xfrm>
          <a:prstGeom prst="curvedConnector3">
            <a:avLst>
              <a:gd name="adj1" fmla="val -3715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" idx="6"/>
            <a:endCxn id="7" idx="6"/>
          </p:cNvCxnSpPr>
          <p:nvPr/>
        </p:nvCxnSpPr>
        <p:spPr>
          <a:xfrm flipH="1">
            <a:off x="3998211" y="2851045"/>
            <a:ext cx="46235" cy="730667"/>
          </a:xfrm>
          <a:prstGeom prst="curvedConnector3">
            <a:avLst>
              <a:gd name="adj1" fmla="val -4944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7" idx="6"/>
            <a:endCxn id="3" idx="6"/>
          </p:cNvCxnSpPr>
          <p:nvPr/>
        </p:nvCxnSpPr>
        <p:spPr>
          <a:xfrm>
            <a:off x="3998211" y="3581712"/>
            <a:ext cx="472684" cy="726446"/>
          </a:xfrm>
          <a:prstGeom prst="curvedConnector3">
            <a:avLst>
              <a:gd name="adj1" fmla="val 1483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>
            <a:off x="6281208" y="6233463"/>
            <a:ext cx="1896374" cy="557735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ROSE AST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5" name="Folded Corner 64"/>
          <p:cNvSpPr/>
          <p:nvPr/>
        </p:nvSpPr>
        <p:spPr>
          <a:xfrm>
            <a:off x="3401280" y="6190259"/>
            <a:ext cx="2361814" cy="634960"/>
          </a:xfrm>
          <a:prstGeom prst="foldedCorner">
            <a:avLst>
              <a:gd name="adj" fmla="val 405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FFFF00"/>
              </a:solidFill>
            </a:endParaRPr>
          </a:p>
          <a:p>
            <a:pPr algn="ctr"/>
            <a:r>
              <a:rPr lang="en-US" sz="1600" dirty="0" smtClean="0">
                <a:solidFill>
                  <a:srgbClr val="FFFF00"/>
                </a:solidFill>
              </a:rPr>
              <a:t>Generated Java Source Code (file)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67" name="Curved Connector 66"/>
          <p:cNvCxnSpPr>
            <a:stCxn id="52" idx="1"/>
            <a:endCxn id="65" idx="3"/>
          </p:cNvCxnSpPr>
          <p:nvPr/>
        </p:nvCxnSpPr>
        <p:spPr>
          <a:xfrm rot="10800000">
            <a:off x="5763095" y="6507739"/>
            <a:ext cx="587831" cy="45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5" idx="3"/>
            <a:endCxn id="52" idx="3"/>
          </p:cNvCxnSpPr>
          <p:nvPr/>
        </p:nvCxnSpPr>
        <p:spPr>
          <a:xfrm flipH="1">
            <a:off x="8107865" y="2259846"/>
            <a:ext cx="730428" cy="4252485"/>
          </a:xfrm>
          <a:prstGeom prst="curvedConnector3">
            <a:avLst>
              <a:gd name="adj1" fmla="val -312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0" idx="6"/>
            <a:endCxn id="25" idx="3"/>
          </p:cNvCxnSpPr>
          <p:nvPr/>
        </p:nvCxnSpPr>
        <p:spPr>
          <a:xfrm flipV="1">
            <a:off x="8559695" y="2259846"/>
            <a:ext cx="278598" cy="591187"/>
          </a:xfrm>
          <a:prstGeom prst="curvedConnector3">
            <a:avLst>
              <a:gd name="adj1" fmla="val 182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8" idx="6"/>
            <a:endCxn id="25" idx="3"/>
          </p:cNvCxnSpPr>
          <p:nvPr/>
        </p:nvCxnSpPr>
        <p:spPr>
          <a:xfrm flipV="1">
            <a:off x="8635302" y="2259846"/>
            <a:ext cx="202991" cy="1321879"/>
          </a:xfrm>
          <a:prstGeom prst="curvedConnector3">
            <a:avLst>
              <a:gd name="adj1" fmla="val 2126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25" idx="1"/>
            <a:endCxn id="20" idx="3"/>
          </p:cNvCxnSpPr>
          <p:nvPr/>
        </p:nvCxnSpPr>
        <p:spPr>
          <a:xfrm rot="10800000" flipV="1">
            <a:off x="3550411" y="2259845"/>
            <a:ext cx="1486567" cy="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1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141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Java Support Design In ROSE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Quinlan</dc:creator>
  <cp:lastModifiedBy>Daniel Quinlan</cp:lastModifiedBy>
  <cp:revision>13</cp:revision>
  <dcterms:created xsi:type="dcterms:W3CDTF">2011-03-19T18:46:22Z</dcterms:created>
  <dcterms:modified xsi:type="dcterms:W3CDTF">2011-03-20T00:50:45Z</dcterms:modified>
</cp:coreProperties>
</file>