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9"/>
  </p:notesMasterIdLst>
  <p:sldIdLst>
    <p:sldId id="288" r:id="rId2"/>
    <p:sldId id="262" r:id="rId3"/>
    <p:sldId id="289" r:id="rId4"/>
    <p:sldId id="290" r:id="rId5"/>
    <p:sldId id="263" r:id="rId6"/>
    <p:sldId id="279" r:id="rId7"/>
    <p:sldId id="296" r:id="rId8"/>
    <p:sldId id="297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08" autoAdjust="0"/>
    <p:restoredTop sz="94660"/>
  </p:normalViewPr>
  <p:slideViewPr>
    <p:cSldViewPr>
      <p:cViewPr varScale="1">
        <p:scale>
          <a:sx n="96" d="100"/>
          <a:sy n="96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16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uka Mohanraj" userId="1e2ef1a2-791d-4e3a-9512-7cfb920dac40" providerId="ADAL" clId="{75B57C20-B99A-4649-8505-D23E8AC3DDE5}"/>
    <pc:docChg chg="delSld">
      <pc:chgData name="Renuka Mohanraj" userId="1e2ef1a2-791d-4e3a-9512-7cfb920dac40" providerId="ADAL" clId="{75B57C20-B99A-4649-8505-D23E8AC3DDE5}" dt="2024-06-11T23:35:45.882" v="64" actId="2696"/>
      <pc:docMkLst>
        <pc:docMk/>
      </pc:docMkLst>
      <pc:sldChg chg="del">
        <pc:chgData name="Renuka Mohanraj" userId="1e2ef1a2-791d-4e3a-9512-7cfb920dac40" providerId="ADAL" clId="{75B57C20-B99A-4649-8505-D23E8AC3DDE5}" dt="2024-06-11T23:35:36.151" v="62" actId="2696"/>
        <pc:sldMkLst>
          <pc:docMk/>
          <pc:sldMk cId="0" sldId="256"/>
        </pc:sldMkLst>
      </pc:sldChg>
      <pc:sldChg chg="del">
        <pc:chgData name="Renuka Mohanraj" userId="1e2ef1a2-791d-4e3a-9512-7cfb920dac40" providerId="ADAL" clId="{75B57C20-B99A-4649-8505-D23E8AC3DDE5}" dt="2024-06-11T23:34:30.049" v="0" actId="2696"/>
        <pc:sldMkLst>
          <pc:docMk/>
          <pc:sldMk cId="0" sldId="257"/>
        </pc:sldMkLst>
      </pc:sldChg>
      <pc:sldChg chg="del">
        <pc:chgData name="Renuka Mohanraj" userId="1e2ef1a2-791d-4e3a-9512-7cfb920dac40" providerId="ADAL" clId="{75B57C20-B99A-4649-8505-D23E8AC3DDE5}" dt="2024-06-11T23:34:48.264" v="2" actId="2696"/>
        <pc:sldMkLst>
          <pc:docMk/>
          <pc:sldMk cId="0" sldId="260"/>
        </pc:sldMkLst>
      </pc:sldChg>
      <pc:sldChg chg="del">
        <pc:chgData name="Renuka Mohanraj" userId="1e2ef1a2-791d-4e3a-9512-7cfb920dac40" providerId="ADAL" clId="{75B57C20-B99A-4649-8505-D23E8AC3DDE5}" dt="2024-06-11T23:35:27.821" v="13" actId="2696"/>
        <pc:sldMkLst>
          <pc:docMk/>
          <pc:sldMk cId="0" sldId="264"/>
        </pc:sldMkLst>
      </pc:sldChg>
      <pc:sldChg chg="del">
        <pc:chgData name="Renuka Mohanraj" userId="1e2ef1a2-791d-4e3a-9512-7cfb920dac40" providerId="ADAL" clId="{75B57C20-B99A-4649-8505-D23E8AC3DDE5}" dt="2024-06-11T23:35:27.832" v="18" actId="2696"/>
        <pc:sldMkLst>
          <pc:docMk/>
          <pc:sldMk cId="0" sldId="268"/>
        </pc:sldMkLst>
      </pc:sldChg>
      <pc:sldChg chg="del">
        <pc:chgData name="Renuka Mohanraj" userId="1e2ef1a2-791d-4e3a-9512-7cfb920dac40" providerId="ADAL" clId="{75B57C20-B99A-4649-8505-D23E8AC3DDE5}" dt="2024-06-11T23:35:27.838" v="23" actId="2696"/>
        <pc:sldMkLst>
          <pc:docMk/>
          <pc:sldMk cId="0" sldId="269"/>
        </pc:sldMkLst>
      </pc:sldChg>
      <pc:sldChg chg="del">
        <pc:chgData name="Renuka Mohanraj" userId="1e2ef1a2-791d-4e3a-9512-7cfb920dac40" providerId="ADAL" clId="{75B57C20-B99A-4649-8505-D23E8AC3DDE5}" dt="2024-06-11T23:35:27.864" v="49" actId="2696"/>
        <pc:sldMkLst>
          <pc:docMk/>
          <pc:sldMk cId="0" sldId="270"/>
        </pc:sldMkLst>
      </pc:sldChg>
      <pc:sldChg chg="del">
        <pc:chgData name="Renuka Mohanraj" userId="1e2ef1a2-791d-4e3a-9512-7cfb920dac40" providerId="ADAL" clId="{75B57C20-B99A-4649-8505-D23E8AC3DDE5}" dt="2024-06-11T23:35:04.707" v="11" actId="2696"/>
        <pc:sldMkLst>
          <pc:docMk/>
          <pc:sldMk cId="0" sldId="274"/>
        </pc:sldMkLst>
      </pc:sldChg>
      <pc:sldChg chg="del">
        <pc:chgData name="Renuka Mohanraj" userId="1e2ef1a2-791d-4e3a-9512-7cfb920dac40" providerId="ADAL" clId="{75B57C20-B99A-4649-8505-D23E8AC3DDE5}" dt="2024-06-11T23:34:48.277" v="6" actId="2696"/>
        <pc:sldMkLst>
          <pc:docMk/>
          <pc:sldMk cId="1138112895" sldId="276"/>
        </pc:sldMkLst>
      </pc:sldChg>
      <pc:sldChg chg="del">
        <pc:chgData name="Renuka Mohanraj" userId="1e2ef1a2-791d-4e3a-9512-7cfb920dac40" providerId="ADAL" clId="{75B57C20-B99A-4649-8505-D23E8AC3DDE5}" dt="2024-06-11T23:34:48.270" v="4" actId="2696"/>
        <pc:sldMkLst>
          <pc:docMk/>
          <pc:sldMk cId="0" sldId="278"/>
        </pc:sldMkLst>
      </pc:sldChg>
      <pc:sldChg chg="del">
        <pc:chgData name="Renuka Mohanraj" userId="1e2ef1a2-791d-4e3a-9512-7cfb920dac40" providerId="ADAL" clId="{75B57C20-B99A-4649-8505-D23E8AC3DDE5}" dt="2024-06-11T23:35:27.828" v="16" actId="2696"/>
        <pc:sldMkLst>
          <pc:docMk/>
          <pc:sldMk cId="0" sldId="280"/>
        </pc:sldMkLst>
      </pc:sldChg>
      <pc:sldChg chg="del">
        <pc:chgData name="Renuka Mohanraj" userId="1e2ef1a2-791d-4e3a-9512-7cfb920dac40" providerId="ADAL" clId="{75B57C20-B99A-4649-8505-D23E8AC3DDE5}" dt="2024-06-11T23:34:30.523" v="1" actId="2696"/>
        <pc:sldMkLst>
          <pc:docMk/>
          <pc:sldMk cId="0" sldId="287"/>
        </pc:sldMkLst>
      </pc:sldChg>
      <pc:sldChg chg="del">
        <pc:chgData name="Renuka Mohanraj" userId="1e2ef1a2-791d-4e3a-9512-7cfb920dac40" providerId="ADAL" clId="{75B57C20-B99A-4649-8505-D23E8AC3DDE5}" dt="2024-06-11T23:35:45.882" v="64" actId="2696"/>
        <pc:sldMkLst>
          <pc:docMk/>
          <pc:sldMk cId="0" sldId="291"/>
        </pc:sldMkLst>
      </pc:sldChg>
      <pc:sldChg chg="del">
        <pc:chgData name="Renuka Mohanraj" userId="1e2ef1a2-791d-4e3a-9512-7cfb920dac40" providerId="ADAL" clId="{75B57C20-B99A-4649-8505-D23E8AC3DDE5}" dt="2024-06-11T23:34:55.830" v="9" actId="2696"/>
        <pc:sldMkLst>
          <pc:docMk/>
          <pc:sldMk cId="0" sldId="292"/>
        </pc:sldMkLst>
      </pc:sldChg>
      <pc:sldChg chg="del">
        <pc:chgData name="Renuka Mohanraj" userId="1e2ef1a2-791d-4e3a-9512-7cfb920dac40" providerId="ADAL" clId="{75B57C20-B99A-4649-8505-D23E8AC3DDE5}" dt="2024-06-11T23:35:44.044" v="63" actId="2696"/>
        <pc:sldMkLst>
          <pc:docMk/>
          <pc:sldMk cId="0" sldId="293"/>
        </pc:sldMkLst>
      </pc:sldChg>
      <pc:sldChg chg="del">
        <pc:chgData name="Renuka Mohanraj" userId="1e2ef1a2-791d-4e3a-9512-7cfb920dac40" providerId="ADAL" clId="{75B57C20-B99A-4649-8505-D23E8AC3DDE5}" dt="2024-06-11T23:35:27.818" v="12" actId="2696"/>
        <pc:sldMkLst>
          <pc:docMk/>
          <pc:sldMk cId="0" sldId="308"/>
        </pc:sldMkLst>
      </pc:sldChg>
      <pc:sldChg chg="del">
        <pc:chgData name="Renuka Mohanraj" userId="1e2ef1a2-791d-4e3a-9512-7cfb920dac40" providerId="ADAL" clId="{75B57C20-B99A-4649-8505-D23E8AC3DDE5}" dt="2024-06-11T23:35:27.824" v="14" actId="2696"/>
        <pc:sldMkLst>
          <pc:docMk/>
          <pc:sldMk cId="0" sldId="309"/>
        </pc:sldMkLst>
      </pc:sldChg>
      <pc:sldChg chg="del">
        <pc:chgData name="Renuka Mohanraj" userId="1e2ef1a2-791d-4e3a-9512-7cfb920dac40" providerId="ADAL" clId="{75B57C20-B99A-4649-8505-D23E8AC3DDE5}" dt="2024-06-11T23:34:48.273" v="5" actId="2696"/>
        <pc:sldMkLst>
          <pc:docMk/>
          <pc:sldMk cId="42097250" sldId="310"/>
        </pc:sldMkLst>
      </pc:sldChg>
      <pc:sldChg chg="del">
        <pc:chgData name="Renuka Mohanraj" userId="1e2ef1a2-791d-4e3a-9512-7cfb920dac40" providerId="ADAL" clId="{75B57C20-B99A-4649-8505-D23E8AC3DDE5}" dt="2024-06-11T23:34:48.279" v="7" actId="2696"/>
        <pc:sldMkLst>
          <pc:docMk/>
          <pc:sldMk cId="3761542644" sldId="311"/>
        </pc:sldMkLst>
      </pc:sldChg>
      <pc:sldChg chg="del">
        <pc:chgData name="Renuka Mohanraj" userId="1e2ef1a2-791d-4e3a-9512-7cfb920dac40" providerId="ADAL" clId="{75B57C20-B99A-4649-8505-D23E8AC3DDE5}" dt="2024-06-11T23:35:27.834" v="20" actId="2696"/>
        <pc:sldMkLst>
          <pc:docMk/>
          <pc:sldMk cId="0" sldId="313"/>
        </pc:sldMkLst>
      </pc:sldChg>
      <pc:sldChg chg="del">
        <pc:chgData name="Renuka Mohanraj" userId="1e2ef1a2-791d-4e3a-9512-7cfb920dac40" providerId="ADAL" clId="{75B57C20-B99A-4649-8505-D23E8AC3DDE5}" dt="2024-06-11T23:35:27.867" v="50" actId="2696"/>
        <pc:sldMkLst>
          <pc:docMk/>
          <pc:sldMk cId="0" sldId="315"/>
        </pc:sldMkLst>
      </pc:sldChg>
      <pc:sldChg chg="del">
        <pc:chgData name="Renuka Mohanraj" userId="1e2ef1a2-791d-4e3a-9512-7cfb920dac40" providerId="ADAL" clId="{75B57C20-B99A-4649-8505-D23E8AC3DDE5}" dt="2024-06-11T23:35:27.869" v="51" actId="2696"/>
        <pc:sldMkLst>
          <pc:docMk/>
          <pc:sldMk cId="0" sldId="316"/>
        </pc:sldMkLst>
      </pc:sldChg>
      <pc:sldChg chg="del">
        <pc:chgData name="Renuka Mohanraj" userId="1e2ef1a2-791d-4e3a-9512-7cfb920dac40" providerId="ADAL" clId="{75B57C20-B99A-4649-8505-D23E8AC3DDE5}" dt="2024-06-11T23:35:27.872" v="52" actId="2696"/>
        <pc:sldMkLst>
          <pc:docMk/>
          <pc:sldMk cId="0" sldId="317"/>
        </pc:sldMkLst>
      </pc:sldChg>
      <pc:sldChg chg="del">
        <pc:chgData name="Renuka Mohanraj" userId="1e2ef1a2-791d-4e3a-9512-7cfb920dac40" providerId="ADAL" clId="{75B57C20-B99A-4649-8505-D23E8AC3DDE5}" dt="2024-06-11T23:35:27.874" v="53" actId="2696"/>
        <pc:sldMkLst>
          <pc:docMk/>
          <pc:sldMk cId="0" sldId="318"/>
        </pc:sldMkLst>
      </pc:sldChg>
      <pc:sldChg chg="del">
        <pc:chgData name="Renuka Mohanraj" userId="1e2ef1a2-791d-4e3a-9512-7cfb920dac40" providerId="ADAL" clId="{75B57C20-B99A-4649-8505-D23E8AC3DDE5}" dt="2024-06-11T23:35:27.876" v="54" actId="2696"/>
        <pc:sldMkLst>
          <pc:docMk/>
          <pc:sldMk cId="0" sldId="319"/>
        </pc:sldMkLst>
      </pc:sldChg>
      <pc:sldChg chg="del">
        <pc:chgData name="Renuka Mohanraj" userId="1e2ef1a2-791d-4e3a-9512-7cfb920dac40" providerId="ADAL" clId="{75B57C20-B99A-4649-8505-D23E8AC3DDE5}" dt="2024-06-11T23:35:27.878" v="55" actId="2696"/>
        <pc:sldMkLst>
          <pc:docMk/>
          <pc:sldMk cId="0" sldId="320"/>
        </pc:sldMkLst>
      </pc:sldChg>
      <pc:sldChg chg="del">
        <pc:chgData name="Renuka Mohanraj" userId="1e2ef1a2-791d-4e3a-9512-7cfb920dac40" providerId="ADAL" clId="{75B57C20-B99A-4649-8505-D23E8AC3DDE5}" dt="2024-06-11T23:35:27.880" v="56" actId="2696"/>
        <pc:sldMkLst>
          <pc:docMk/>
          <pc:sldMk cId="0" sldId="321"/>
        </pc:sldMkLst>
      </pc:sldChg>
      <pc:sldChg chg="del">
        <pc:chgData name="Renuka Mohanraj" userId="1e2ef1a2-791d-4e3a-9512-7cfb920dac40" providerId="ADAL" clId="{75B57C20-B99A-4649-8505-D23E8AC3DDE5}" dt="2024-06-11T23:35:27.882" v="57" actId="2696"/>
        <pc:sldMkLst>
          <pc:docMk/>
          <pc:sldMk cId="0" sldId="322"/>
        </pc:sldMkLst>
      </pc:sldChg>
      <pc:sldChg chg="del">
        <pc:chgData name="Renuka Mohanraj" userId="1e2ef1a2-791d-4e3a-9512-7cfb920dac40" providerId="ADAL" clId="{75B57C20-B99A-4649-8505-D23E8AC3DDE5}" dt="2024-06-11T23:35:27.883" v="59" actId="2696"/>
        <pc:sldMkLst>
          <pc:docMk/>
          <pc:sldMk cId="0" sldId="324"/>
        </pc:sldMkLst>
      </pc:sldChg>
      <pc:sldChg chg="del">
        <pc:chgData name="Renuka Mohanraj" userId="1e2ef1a2-791d-4e3a-9512-7cfb920dac40" providerId="ADAL" clId="{75B57C20-B99A-4649-8505-D23E8AC3DDE5}" dt="2024-06-11T23:35:27.885" v="61" actId="2696"/>
        <pc:sldMkLst>
          <pc:docMk/>
          <pc:sldMk cId="0" sldId="327"/>
        </pc:sldMkLst>
      </pc:sldChg>
      <pc:sldChg chg="del">
        <pc:chgData name="Renuka Mohanraj" userId="1e2ef1a2-791d-4e3a-9512-7cfb920dac40" providerId="ADAL" clId="{75B57C20-B99A-4649-8505-D23E8AC3DDE5}" dt="2024-06-11T23:34:48.281" v="8" actId="2696"/>
        <pc:sldMkLst>
          <pc:docMk/>
          <pc:sldMk cId="0" sldId="329"/>
        </pc:sldMkLst>
      </pc:sldChg>
      <pc:sldChg chg="del">
        <pc:chgData name="Renuka Mohanraj" userId="1e2ef1a2-791d-4e3a-9512-7cfb920dac40" providerId="ADAL" clId="{75B57C20-B99A-4649-8505-D23E8AC3DDE5}" dt="2024-06-11T23:35:27.826" v="15" actId="2696"/>
        <pc:sldMkLst>
          <pc:docMk/>
          <pc:sldMk cId="0" sldId="331"/>
        </pc:sldMkLst>
      </pc:sldChg>
      <pc:sldChg chg="del">
        <pc:chgData name="Renuka Mohanraj" userId="1e2ef1a2-791d-4e3a-9512-7cfb920dac40" providerId="ADAL" clId="{75B57C20-B99A-4649-8505-D23E8AC3DDE5}" dt="2024-06-11T23:35:27.830" v="17" actId="2696"/>
        <pc:sldMkLst>
          <pc:docMk/>
          <pc:sldMk cId="0" sldId="345"/>
        </pc:sldMkLst>
      </pc:sldChg>
      <pc:sldChg chg="del">
        <pc:chgData name="Renuka Mohanraj" userId="1e2ef1a2-791d-4e3a-9512-7cfb920dac40" providerId="ADAL" clId="{75B57C20-B99A-4649-8505-D23E8AC3DDE5}" dt="2024-06-11T23:35:27.883" v="58" actId="2696"/>
        <pc:sldMkLst>
          <pc:docMk/>
          <pc:sldMk cId="0" sldId="346"/>
        </pc:sldMkLst>
      </pc:sldChg>
      <pc:sldChg chg="del">
        <pc:chgData name="Renuka Mohanraj" userId="1e2ef1a2-791d-4e3a-9512-7cfb920dac40" providerId="ADAL" clId="{75B57C20-B99A-4649-8505-D23E8AC3DDE5}" dt="2024-06-11T23:34:57.742" v="10" actId="2696"/>
        <pc:sldMkLst>
          <pc:docMk/>
          <pc:sldMk cId="0" sldId="348"/>
        </pc:sldMkLst>
      </pc:sldChg>
      <pc:sldChg chg="del">
        <pc:chgData name="Renuka Mohanraj" userId="1e2ef1a2-791d-4e3a-9512-7cfb920dac40" providerId="ADAL" clId="{75B57C20-B99A-4649-8505-D23E8AC3DDE5}" dt="2024-06-11T23:35:27.884" v="60" actId="2696"/>
        <pc:sldMkLst>
          <pc:docMk/>
          <pc:sldMk cId="0" sldId="350"/>
        </pc:sldMkLst>
      </pc:sldChg>
      <pc:sldChg chg="del">
        <pc:chgData name="Renuka Mohanraj" userId="1e2ef1a2-791d-4e3a-9512-7cfb920dac40" providerId="ADAL" clId="{75B57C20-B99A-4649-8505-D23E8AC3DDE5}" dt="2024-06-11T23:34:48.267" v="3" actId="2696"/>
        <pc:sldMkLst>
          <pc:docMk/>
          <pc:sldMk cId="786750034" sldId="351"/>
        </pc:sldMkLst>
      </pc:sldChg>
      <pc:sldChg chg="del">
        <pc:chgData name="Renuka Mohanraj" userId="1e2ef1a2-791d-4e3a-9512-7cfb920dac40" providerId="ADAL" clId="{75B57C20-B99A-4649-8505-D23E8AC3DDE5}" dt="2024-06-11T23:35:27.839" v="24" actId="2696"/>
        <pc:sldMkLst>
          <pc:docMk/>
          <pc:sldMk cId="1072713518" sldId="352"/>
        </pc:sldMkLst>
      </pc:sldChg>
      <pc:sldChg chg="del">
        <pc:chgData name="Renuka Mohanraj" userId="1e2ef1a2-791d-4e3a-9512-7cfb920dac40" providerId="ADAL" clId="{75B57C20-B99A-4649-8505-D23E8AC3DDE5}" dt="2024-06-11T23:35:27.835" v="21" actId="2696"/>
        <pc:sldMkLst>
          <pc:docMk/>
          <pc:sldMk cId="339687189" sldId="353"/>
        </pc:sldMkLst>
      </pc:sldChg>
      <pc:sldChg chg="del">
        <pc:chgData name="Renuka Mohanraj" userId="1e2ef1a2-791d-4e3a-9512-7cfb920dac40" providerId="ADAL" clId="{75B57C20-B99A-4649-8505-D23E8AC3DDE5}" dt="2024-06-11T23:35:27.837" v="22" actId="2696"/>
        <pc:sldMkLst>
          <pc:docMk/>
          <pc:sldMk cId="443642787" sldId="354"/>
        </pc:sldMkLst>
      </pc:sldChg>
      <pc:sldChg chg="del">
        <pc:chgData name="Renuka Mohanraj" userId="1e2ef1a2-791d-4e3a-9512-7cfb920dac40" providerId="ADAL" clId="{75B57C20-B99A-4649-8505-D23E8AC3DDE5}" dt="2024-06-11T23:35:27.859" v="42" actId="2696"/>
        <pc:sldMkLst>
          <pc:docMk/>
          <pc:sldMk cId="2261793409" sldId="355"/>
        </pc:sldMkLst>
      </pc:sldChg>
      <pc:sldChg chg="del">
        <pc:chgData name="Renuka Mohanraj" userId="1e2ef1a2-791d-4e3a-9512-7cfb920dac40" providerId="ADAL" clId="{75B57C20-B99A-4649-8505-D23E8AC3DDE5}" dt="2024-06-11T23:35:27.860" v="43" actId="2696"/>
        <pc:sldMkLst>
          <pc:docMk/>
          <pc:sldMk cId="3346842291" sldId="356"/>
        </pc:sldMkLst>
      </pc:sldChg>
      <pc:sldChg chg="del">
        <pc:chgData name="Renuka Mohanraj" userId="1e2ef1a2-791d-4e3a-9512-7cfb920dac40" providerId="ADAL" clId="{75B57C20-B99A-4649-8505-D23E8AC3DDE5}" dt="2024-06-11T23:35:27.860" v="44" actId="2696"/>
        <pc:sldMkLst>
          <pc:docMk/>
          <pc:sldMk cId="3548346011" sldId="357"/>
        </pc:sldMkLst>
      </pc:sldChg>
      <pc:sldChg chg="del">
        <pc:chgData name="Renuka Mohanraj" userId="1e2ef1a2-791d-4e3a-9512-7cfb920dac40" providerId="ADAL" clId="{75B57C20-B99A-4649-8505-D23E8AC3DDE5}" dt="2024-06-11T23:35:27.861" v="45" actId="2696"/>
        <pc:sldMkLst>
          <pc:docMk/>
          <pc:sldMk cId="2415617870" sldId="358"/>
        </pc:sldMkLst>
      </pc:sldChg>
      <pc:sldChg chg="del">
        <pc:chgData name="Renuka Mohanraj" userId="1e2ef1a2-791d-4e3a-9512-7cfb920dac40" providerId="ADAL" clId="{75B57C20-B99A-4649-8505-D23E8AC3DDE5}" dt="2024-06-11T23:35:27.862" v="46" actId="2696"/>
        <pc:sldMkLst>
          <pc:docMk/>
          <pc:sldMk cId="3174264798" sldId="359"/>
        </pc:sldMkLst>
      </pc:sldChg>
      <pc:sldChg chg="del">
        <pc:chgData name="Renuka Mohanraj" userId="1e2ef1a2-791d-4e3a-9512-7cfb920dac40" providerId="ADAL" clId="{75B57C20-B99A-4649-8505-D23E8AC3DDE5}" dt="2024-06-11T23:35:27.863" v="47" actId="2696"/>
        <pc:sldMkLst>
          <pc:docMk/>
          <pc:sldMk cId="323498287" sldId="360"/>
        </pc:sldMkLst>
      </pc:sldChg>
      <pc:sldChg chg="del">
        <pc:chgData name="Renuka Mohanraj" userId="1e2ef1a2-791d-4e3a-9512-7cfb920dac40" providerId="ADAL" clId="{75B57C20-B99A-4649-8505-D23E8AC3DDE5}" dt="2024-06-11T23:35:27.864" v="48" actId="2696"/>
        <pc:sldMkLst>
          <pc:docMk/>
          <pc:sldMk cId="297181464" sldId="361"/>
        </pc:sldMkLst>
      </pc:sldChg>
      <pc:sldChg chg="del">
        <pc:chgData name="Renuka Mohanraj" userId="1e2ef1a2-791d-4e3a-9512-7cfb920dac40" providerId="ADAL" clId="{75B57C20-B99A-4649-8505-D23E8AC3DDE5}" dt="2024-06-11T23:35:27.841" v="25" actId="2696"/>
        <pc:sldMkLst>
          <pc:docMk/>
          <pc:sldMk cId="3412091219" sldId="363"/>
        </pc:sldMkLst>
      </pc:sldChg>
      <pc:sldChg chg="del">
        <pc:chgData name="Renuka Mohanraj" userId="1e2ef1a2-791d-4e3a-9512-7cfb920dac40" providerId="ADAL" clId="{75B57C20-B99A-4649-8505-D23E8AC3DDE5}" dt="2024-06-11T23:35:27.856" v="39" actId="2696"/>
        <pc:sldMkLst>
          <pc:docMk/>
          <pc:sldMk cId="2329091335" sldId="364"/>
        </pc:sldMkLst>
      </pc:sldChg>
      <pc:sldChg chg="del">
        <pc:chgData name="Renuka Mohanraj" userId="1e2ef1a2-791d-4e3a-9512-7cfb920dac40" providerId="ADAL" clId="{75B57C20-B99A-4649-8505-D23E8AC3DDE5}" dt="2024-06-11T23:35:27.857" v="40" actId="2696"/>
        <pc:sldMkLst>
          <pc:docMk/>
          <pc:sldMk cId="133855424" sldId="365"/>
        </pc:sldMkLst>
      </pc:sldChg>
      <pc:sldChg chg="del">
        <pc:chgData name="Renuka Mohanraj" userId="1e2ef1a2-791d-4e3a-9512-7cfb920dac40" providerId="ADAL" clId="{75B57C20-B99A-4649-8505-D23E8AC3DDE5}" dt="2024-06-11T23:35:27.858" v="41" actId="2696"/>
        <pc:sldMkLst>
          <pc:docMk/>
          <pc:sldMk cId="2887949697" sldId="366"/>
        </pc:sldMkLst>
      </pc:sldChg>
      <pc:sldChg chg="del">
        <pc:chgData name="Renuka Mohanraj" userId="1e2ef1a2-791d-4e3a-9512-7cfb920dac40" providerId="ADAL" clId="{75B57C20-B99A-4649-8505-D23E8AC3DDE5}" dt="2024-06-11T23:35:27.842" v="26" actId="2696"/>
        <pc:sldMkLst>
          <pc:docMk/>
          <pc:sldMk cId="1607741042" sldId="367"/>
        </pc:sldMkLst>
      </pc:sldChg>
      <pc:sldChg chg="del">
        <pc:chgData name="Renuka Mohanraj" userId="1e2ef1a2-791d-4e3a-9512-7cfb920dac40" providerId="ADAL" clId="{75B57C20-B99A-4649-8505-D23E8AC3DDE5}" dt="2024-06-11T23:35:27.843" v="27" actId="2696"/>
        <pc:sldMkLst>
          <pc:docMk/>
          <pc:sldMk cId="669653368" sldId="368"/>
        </pc:sldMkLst>
      </pc:sldChg>
      <pc:sldChg chg="del">
        <pc:chgData name="Renuka Mohanraj" userId="1e2ef1a2-791d-4e3a-9512-7cfb920dac40" providerId="ADAL" clId="{75B57C20-B99A-4649-8505-D23E8AC3DDE5}" dt="2024-06-11T23:35:27.844" v="28" actId="2696"/>
        <pc:sldMkLst>
          <pc:docMk/>
          <pc:sldMk cId="2432629262" sldId="369"/>
        </pc:sldMkLst>
      </pc:sldChg>
      <pc:sldChg chg="del">
        <pc:chgData name="Renuka Mohanraj" userId="1e2ef1a2-791d-4e3a-9512-7cfb920dac40" providerId="ADAL" clId="{75B57C20-B99A-4649-8505-D23E8AC3DDE5}" dt="2024-06-11T23:35:27.845" v="29" actId="2696"/>
        <pc:sldMkLst>
          <pc:docMk/>
          <pc:sldMk cId="3936966359" sldId="370"/>
        </pc:sldMkLst>
      </pc:sldChg>
      <pc:sldChg chg="del">
        <pc:chgData name="Renuka Mohanraj" userId="1e2ef1a2-791d-4e3a-9512-7cfb920dac40" providerId="ADAL" clId="{75B57C20-B99A-4649-8505-D23E8AC3DDE5}" dt="2024-06-11T23:35:27.846" v="30" actId="2696"/>
        <pc:sldMkLst>
          <pc:docMk/>
          <pc:sldMk cId="1888031962" sldId="371"/>
        </pc:sldMkLst>
      </pc:sldChg>
      <pc:sldChg chg="del">
        <pc:chgData name="Renuka Mohanraj" userId="1e2ef1a2-791d-4e3a-9512-7cfb920dac40" providerId="ADAL" clId="{75B57C20-B99A-4649-8505-D23E8AC3DDE5}" dt="2024-06-11T23:35:27.847" v="31" actId="2696"/>
        <pc:sldMkLst>
          <pc:docMk/>
          <pc:sldMk cId="3451585200" sldId="372"/>
        </pc:sldMkLst>
      </pc:sldChg>
      <pc:sldChg chg="del">
        <pc:chgData name="Renuka Mohanraj" userId="1e2ef1a2-791d-4e3a-9512-7cfb920dac40" providerId="ADAL" clId="{75B57C20-B99A-4649-8505-D23E8AC3DDE5}" dt="2024-06-11T23:35:27.849" v="32" actId="2696"/>
        <pc:sldMkLst>
          <pc:docMk/>
          <pc:sldMk cId="2586012422" sldId="373"/>
        </pc:sldMkLst>
      </pc:sldChg>
      <pc:sldChg chg="del">
        <pc:chgData name="Renuka Mohanraj" userId="1e2ef1a2-791d-4e3a-9512-7cfb920dac40" providerId="ADAL" clId="{75B57C20-B99A-4649-8505-D23E8AC3DDE5}" dt="2024-06-11T23:35:27.850" v="33" actId="2696"/>
        <pc:sldMkLst>
          <pc:docMk/>
          <pc:sldMk cId="1162251979" sldId="374"/>
        </pc:sldMkLst>
      </pc:sldChg>
      <pc:sldChg chg="del">
        <pc:chgData name="Renuka Mohanraj" userId="1e2ef1a2-791d-4e3a-9512-7cfb920dac40" providerId="ADAL" clId="{75B57C20-B99A-4649-8505-D23E8AC3DDE5}" dt="2024-06-11T23:35:27.851" v="34" actId="2696"/>
        <pc:sldMkLst>
          <pc:docMk/>
          <pc:sldMk cId="2874372862" sldId="375"/>
        </pc:sldMkLst>
      </pc:sldChg>
      <pc:sldChg chg="del">
        <pc:chgData name="Renuka Mohanraj" userId="1e2ef1a2-791d-4e3a-9512-7cfb920dac40" providerId="ADAL" clId="{75B57C20-B99A-4649-8505-D23E8AC3DDE5}" dt="2024-06-11T23:35:27.852" v="35" actId="2696"/>
        <pc:sldMkLst>
          <pc:docMk/>
          <pc:sldMk cId="4025098869" sldId="376"/>
        </pc:sldMkLst>
      </pc:sldChg>
      <pc:sldChg chg="del">
        <pc:chgData name="Renuka Mohanraj" userId="1e2ef1a2-791d-4e3a-9512-7cfb920dac40" providerId="ADAL" clId="{75B57C20-B99A-4649-8505-D23E8AC3DDE5}" dt="2024-06-11T23:35:27.853" v="36" actId="2696"/>
        <pc:sldMkLst>
          <pc:docMk/>
          <pc:sldMk cId="47636230" sldId="377"/>
        </pc:sldMkLst>
      </pc:sldChg>
      <pc:sldChg chg="del">
        <pc:chgData name="Renuka Mohanraj" userId="1e2ef1a2-791d-4e3a-9512-7cfb920dac40" providerId="ADAL" clId="{75B57C20-B99A-4649-8505-D23E8AC3DDE5}" dt="2024-06-11T23:35:27.854" v="37" actId="2696"/>
        <pc:sldMkLst>
          <pc:docMk/>
          <pc:sldMk cId="777376990" sldId="378"/>
        </pc:sldMkLst>
      </pc:sldChg>
      <pc:sldChg chg="del">
        <pc:chgData name="Renuka Mohanraj" userId="1e2ef1a2-791d-4e3a-9512-7cfb920dac40" providerId="ADAL" clId="{75B57C20-B99A-4649-8505-D23E8AC3DDE5}" dt="2024-06-11T23:35:27.855" v="38" actId="2696"/>
        <pc:sldMkLst>
          <pc:docMk/>
          <pc:sldMk cId="4201134629" sldId="379"/>
        </pc:sldMkLst>
      </pc:sldChg>
      <pc:sldChg chg="del">
        <pc:chgData name="Renuka Mohanraj" userId="1e2ef1a2-791d-4e3a-9512-7cfb920dac40" providerId="ADAL" clId="{75B57C20-B99A-4649-8505-D23E8AC3DDE5}" dt="2024-06-11T23:35:27.833" v="19" actId="2696"/>
        <pc:sldMkLst>
          <pc:docMk/>
          <pc:sldMk cId="2287009244" sldId="380"/>
        </pc:sldMkLst>
      </pc:sldChg>
    </pc:docChg>
  </pc:docChgLst>
  <pc:docChgLst>
    <pc:chgData name="Renuka Mohanraj" userId="1e2ef1a2-791d-4e3a-9512-7cfb920dac40" providerId="ADAL" clId="{C1A6FCB4-D49A-2F4D-98A6-31063836409F}"/>
    <pc:docChg chg="modSld">
      <pc:chgData name="Renuka Mohanraj" userId="1e2ef1a2-791d-4e3a-9512-7cfb920dac40" providerId="ADAL" clId="{C1A6FCB4-D49A-2F4D-98A6-31063836409F}" dt="2023-01-24T00:45:33.817" v="31" actId="13926"/>
      <pc:docMkLst>
        <pc:docMk/>
      </pc:docMkLst>
      <pc:sldChg chg="modSp mod">
        <pc:chgData name="Renuka Mohanraj" userId="1e2ef1a2-791d-4e3a-9512-7cfb920dac40" providerId="ADAL" clId="{C1A6FCB4-D49A-2F4D-98A6-31063836409F}" dt="2023-01-23T22:32:15.315" v="27" actId="20577"/>
        <pc:sldMkLst>
          <pc:docMk/>
          <pc:sldMk cId="0" sldId="263"/>
        </pc:sldMkLst>
        <pc:spChg chg="mod">
          <ac:chgData name="Renuka Mohanraj" userId="1e2ef1a2-791d-4e3a-9512-7cfb920dac40" providerId="ADAL" clId="{C1A6FCB4-D49A-2F4D-98A6-31063836409F}" dt="2023-01-23T22:32:15.315" v="27" actId="20577"/>
          <ac:spMkLst>
            <pc:docMk/>
            <pc:sldMk cId="0" sldId="263"/>
            <ac:spMk id="24579" creationId="{00000000-0000-0000-0000-000000000000}"/>
          </ac:spMkLst>
        </pc:spChg>
      </pc:sldChg>
      <pc:sldChg chg="modSp mod">
        <pc:chgData name="Renuka Mohanraj" userId="1e2ef1a2-791d-4e3a-9512-7cfb920dac40" providerId="ADAL" clId="{C1A6FCB4-D49A-2F4D-98A6-31063836409F}" dt="2023-01-24T00:45:33.817" v="31" actId="13926"/>
        <pc:sldMkLst>
          <pc:docMk/>
          <pc:sldMk cId="0" sldId="346"/>
        </pc:sldMkLst>
        <pc:spChg chg="mod">
          <ac:chgData name="Renuka Mohanraj" userId="1e2ef1a2-791d-4e3a-9512-7cfb920dac40" providerId="ADAL" clId="{C1A6FCB4-D49A-2F4D-98A6-31063836409F}" dt="2023-01-24T00:45:33.817" v="31" actId="13926"/>
          <ac:spMkLst>
            <pc:docMk/>
            <pc:sldMk cId="0" sldId="346"/>
            <ac:spMk id="63493" creationId="{00000000-0000-0000-0000-000000000000}"/>
          </ac:spMkLst>
        </pc:spChg>
      </pc:sldChg>
      <pc:sldChg chg="modSp mod">
        <pc:chgData name="Renuka Mohanraj" userId="1e2ef1a2-791d-4e3a-9512-7cfb920dac40" providerId="ADAL" clId="{C1A6FCB4-D49A-2F4D-98A6-31063836409F}" dt="2023-01-24T00:44:53.099" v="28" actId="13926"/>
        <pc:sldMkLst>
          <pc:docMk/>
          <pc:sldMk cId="2887949697" sldId="366"/>
        </pc:sldMkLst>
        <pc:spChg chg="mod">
          <ac:chgData name="Renuka Mohanraj" userId="1e2ef1a2-791d-4e3a-9512-7cfb920dac40" providerId="ADAL" clId="{C1A6FCB4-D49A-2F4D-98A6-31063836409F}" dt="2023-01-24T00:44:53.099" v="28" actId="13926"/>
          <ac:spMkLst>
            <pc:docMk/>
            <pc:sldMk cId="2887949697" sldId="366"/>
            <ac:spMk id="37891" creationId="{00000000-0000-0000-0000-000000000000}"/>
          </ac:spMkLst>
        </pc:spChg>
      </pc:sldChg>
    </pc:docChg>
  </pc:docChgLst>
  <pc:docChgLst>
    <pc:chgData name="Renuka Mohanraj" userId="1e2ef1a2-791d-4e3a-9512-7cfb920dac40" providerId="ADAL" clId="{FE2607F9-976C-DA43-ADFC-AC55699B9347}"/>
    <pc:docChg chg="custSel modSld">
      <pc:chgData name="Renuka Mohanraj" userId="1e2ef1a2-791d-4e3a-9512-7cfb920dac40" providerId="ADAL" clId="{FE2607F9-976C-DA43-ADFC-AC55699B9347}" dt="2024-03-06T00:46:41.592" v="62" actId="14100"/>
      <pc:docMkLst>
        <pc:docMk/>
      </pc:docMkLst>
      <pc:sldChg chg="modSp mod">
        <pc:chgData name="Renuka Mohanraj" userId="1e2ef1a2-791d-4e3a-9512-7cfb920dac40" providerId="ADAL" clId="{FE2607F9-976C-DA43-ADFC-AC55699B9347}" dt="2024-03-05T00:16:30.960" v="0" actId="20577"/>
        <pc:sldMkLst>
          <pc:docMk/>
          <pc:sldMk cId="42097250" sldId="310"/>
        </pc:sldMkLst>
        <pc:spChg chg="mod">
          <ac:chgData name="Renuka Mohanraj" userId="1e2ef1a2-791d-4e3a-9512-7cfb920dac40" providerId="ADAL" clId="{FE2607F9-976C-DA43-ADFC-AC55699B9347}" dt="2024-03-05T00:16:30.960" v="0" actId="20577"/>
          <ac:spMkLst>
            <pc:docMk/>
            <pc:sldMk cId="42097250" sldId="310"/>
            <ac:spMk id="45059" creationId="{00000000-0000-0000-0000-000000000000}"/>
          </ac:spMkLst>
        </pc:spChg>
      </pc:sldChg>
      <pc:sldChg chg="modSp mod">
        <pc:chgData name="Renuka Mohanraj" userId="1e2ef1a2-791d-4e3a-9512-7cfb920dac40" providerId="ADAL" clId="{FE2607F9-976C-DA43-ADFC-AC55699B9347}" dt="2024-03-06T00:44:52.159" v="17" actId="1076"/>
        <pc:sldMkLst>
          <pc:docMk/>
          <pc:sldMk cId="669653368" sldId="368"/>
        </pc:sldMkLst>
        <pc:spChg chg="mod">
          <ac:chgData name="Renuka Mohanraj" userId="1e2ef1a2-791d-4e3a-9512-7cfb920dac40" providerId="ADAL" clId="{FE2607F9-976C-DA43-ADFC-AC55699B9347}" dt="2024-03-06T00:44:52.159" v="17" actId="1076"/>
          <ac:spMkLst>
            <pc:docMk/>
            <pc:sldMk cId="669653368" sldId="368"/>
            <ac:spMk id="2" creationId="{00000000-0000-0000-0000-000000000000}"/>
          </ac:spMkLst>
        </pc:spChg>
      </pc:sldChg>
      <pc:sldChg chg="addSp delSp modSp">
        <pc:chgData name="Renuka Mohanraj" userId="1e2ef1a2-791d-4e3a-9512-7cfb920dac40" providerId="ADAL" clId="{FE2607F9-976C-DA43-ADFC-AC55699B9347}" dt="2024-03-06T00:45:04.529" v="22"/>
        <pc:sldMkLst>
          <pc:docMk/>
          <pc:sldMk cId="2432629262" sldId="369"/>
        </pc:sldMkLst>
        <pc:spChg chg="del">
          <ac:chgData name="Renuka Mohanraj" userId="1e2ef1a2-791d-4e3a-9512-7cfb920dac40" providerId="ADAL" clId="{FE2607F9-976C-DA43-ADFC-AC55699B9347}" dt="2024-03-06T00:44:59.540" v="18" actId="478"/>
          <ac:spMkLst>
            <pc:docMk/>
            <pc:sldMk cId="2432629262" sldId="369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FE2607F9-976C-DA43-ADFC-AC55699B9347}" dt="2024-03-06T00:45:04.529" v="22"/>
          <ac:spMkLst>
            <pc:docMk/>
            <pc:sldMk cId="2432629262" sldId="369"/>
            <ac:spMk id="4" creationId="{B7900C34-CC38-3FF1-C6FE-4F41840B998E}"/>
          </ac:spMkLst>
        </pc:spChg>
        <pc:spChg chg="add mod">
          <ac:chgData name="Renuka Mohanraj" userId="1e2ef1a2-791d-4e3a-9512-7cfb920dac40" providerId="ADAL" clId="{FE2607F9-976C-DA43-ADFC-AC55699B9347}" dt="2024-03-06T00:45:02.262" v="21"/>
          <ac:spMkLst>
            <pc:docMk/>
            <pc:sldMk cId="2432629262" sldId="369"/>
            <ac:spMk id="5" creationId="{056458F3-F795-62A7-87E3-24EBE3ACCE27}"/>
          </ac:spMkLst>
        </pc:spChg>
        <pc:spChg chg="add mod">
          <ac:chgData name="Renuka Mohanraj" userId="1e2ef1a2-791d-4e3a-9512-7cfb920dac40" providerId="ADAL" clId="{FE2607F9-976C-DA43-ADFC-AC55699B9347}" dt="2024-03-06T00:45:04.529" v="22"/>
          <ac:spMkLst>
            <pc:docMk/>
            <pc:sldMk cId="2432629262" sldId="369"/>
            <ac:spMk id="6" creationId="{49FAB5D9-A928-E86D-31E1-CF59EC4191AC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5:18.441" v="29" actId="14100"/>
        <pc:sldMkLst>
          <pc:docMk/>
          <pc:sldMk cId="3936966359" sldId="370"/>
        </pc:sldMkLst>
        <pc:spChg chg="del mod">
          <ac:chgData name="Renuka Mohanraj" userId="1e2ef1a2-791d-4e3a-9512-7cfb920dac40" providerId="ADAL" clId="{FE2607F9-976C-DA43-ADFC-AC55699B9347}" dt="2024-03-06T00:45:15.038" v="28"/>
          <ac:spMkLst>
            <pc:docMk/>
            <pc:sldMk cId="3936966359" sldId="370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5:12.336" v="26"/>
          <ac:spMkLst>
            <pc:docMk/>
            <pc:sldMk cId="3936966359" sldId="370"/>
            <ac:spMk id="4" creationId="{076AA60F-A232-6FA4-9BC2-F5FCE0CD2AB2}"/>
          </ac:spMkLst>
        </pc:spChg>
        <pc:spChg chg="add mod">
          <ac:chgData name="Renuka Mohanraj" userId="1e2ef1a2-791d-4e3a-9512-7cfb920dac40" providerId="ADAL" clId="{FE2607F9-976C-DA43-ADFC-AC55699B9347}" dt="2024-03-06T00:45:18.441" v="29" actId="14100"/>
          <ac:spMkLst>
            <pc:docMk/>
            <pc:sldMk cId="3936966359" sldId="370"/>
            <ac:spMk id="5" creationId="{A8EA7BDD-2191-706F-6C47-8823DFEB0F23}"/>
          </ac:spMkLst>
        </pc:spChg>
      </pc:sldChg>
      <pc:sldChg chg="addSp delSp modSp">
        <pc:chgData name="Renuka Mohanraj" userId="1e2ef1a2-791d-4e3a-9512-7cfb920dac40" providerId="ADAL" clId="{FE2607F9-976C-DA43-ADFC-AC55699B9347}" dt="2024-03-06T00:45:33.934" v="34"/>
        <pc:sldMkLst>
          <pc:docMk/>
          <pc:sldMk cId="1888031962" sldId="371"/>
        </pc:sldMkLst>
        <pc:spChg chg="del">
          <ac:chgData name="Renuka Mohanraj" userId="1e2ef1a2-791d-4e3a-9512-7cfb920dac40" providerId="ADAL" clId="{FE2607F9-976C-DA43-ADFC-AC55699B9347}" dt="2024-03-06T00:45:29.840" v="30" actId="478"/>
          <ac:spMkLst>
            <pc:docMk/>
            <pc:sldMk cId="1888031962" sldId="371"/>
            <ac:spMk id="2" creationId="{00000000-0000-0000-0000-000000000000}"/>
          </ac:spMkLst>
        </pc:spChg>
        <pc:spChg chg="add del mod">
          <ac:chgData name="Renuka Mohanraj" userId="1e2ef1a2-791d-4e3a-9512-7cfb920dac40" providerId="ADAL" clId="{FE2607F9-976C-DA43-ADFC-AC55699B9347}" dt="2024-03-06T00:45:33.934" v="34"/>
          <ac:spMkLst>
            <pc:docMk/>
            <pc:sldMk cId="1888031962" sldId="371"/>
            <ac:spMk id="4" creationId="{3CB3F73C-29CF-58BF-8B5B-9640AE50D0FA}"/>
          </ac:spMkLst>
        </pc:spChg>
        <pc:spChg chg="add mod">
          <ac:chgData name="Renuka Mohanraj" userId="1e2ef1a2-791d-4e3a-9512-7cfb920dac40" providerId="ADAL" clId="{FE2607F9-976C-DA43-ADFC-AC55699B9347}" dt="2024-03-06T00:45:32.089" v="33"/>
          <ac:spMkLst>
            <pc:docMk/>
            <pc:sldMk cId="1888031962" sldId="371"/>
            <ac:spMk id="5" creationId="{113857A9-9470-3AD6-A4D5-E43BAE12218E}"/>
          </ac:spMkLst>
        </pc:spChg>
        <pc:spChg chg="add mod">
          <ac:chgData name="Renuka Mohanraj" userId="1e2ef1a2-791d-4e3a-9512-7cfb920dac40" providerId="ADAL" clId="{FE2607F9-976C-DA43-ADFC-AC55699B9347}" dt="2024-03-06T00:45:33.934" v="34"/>
          <ac:spMkLst>
            <pc:docMk/>
            <pc:sldMk cId="1888031962" sldId="371"/>
            <ac:spMk id="6" creationId="{F560EC06-D5B8-8322-E049-3F126221C89A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5:46.075" v="40" actId="14100"/>
        <pc:sldMkLst>
          <pc:docMk/>
          <pc:sldMk cId="3451585200" sldId="372"/>
        </pc:sldMkLst>
        <pc:spChg chg="del mod">
          <ac:chgData name="Renuka Mohanraj" userId="1e2ef1a2-791d-4e3a-9512-7cfb920dac40" providerId="ADAL" clId="{FE2607F9-976C-DA43-ADFC-AC55699B9347}" dt="2024-03-06T00:45:43.520" v="39"/>
          <ac:spMkLst>
            <pc:docMk/>
            <pc:sldMk cId="3451585200" sldId="372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5:41.741" v="37"/>
          <ac:spMkLst>
            <pc:docMk/>
            <pc:sldMk cId="3451585200" sldId="372"/>
            <ac:spMk id="4" creationId="{80663809-D65A-6689-45BF-386E4304723B}"/>
          </ac:spMkLst>
        </pc:spChg>
        <pc:spChg chg="add mod">
          <ac:chgData name="Renuka Mohanraj" userId="1e2ef1a2-791d-4e3a-9512-7cfb920dac40" providerId="ADAL" clId="{FE2607F9-976C-DA43-ADFC-AC55699B9347}" dt="2024-03-06T00:45:46.075" v="40" actId="14100"/>
          <ac:spMkLst>
            <pc:docMk/>
            <pc:sldMk cId="3451585200" sldId="372"/>
            <ac:spMk id="5" creationId="{7AD80805-949C-4BD3-B350-5F5414C23CB7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5:55.042" v="43" actId="14100"/>
        <pc:sldMkLst>
          <pc:docMk/>
          <pc:sldMk cId="2586012422" sldId="373"/>
        </pc:sldMkLst>
        <pc:spChg chg="del mod">
          <ac:chgData name="Renuka Mohanraj" userId="1e2ef1a2-791d-4e3a-9512-7cfb920dac40" providerId="ADAL" clId="{FE2607F9-976C-DA43-ADFC-AC55699B9347}" dt="2024-03-06T00:45:52.034" v="42"/>
          <ac:spMkLst>
            <pc:docMk/>
            <pc:sldMk cId="2586012422" sldId="373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5:55.042" v="43" actId="14100"/>
          <ac:spMkLst>
            <pc:docMk/>
            <pc:sldMk cId="2586012422" sldId="373"/>
            <ac:spMk id="4" creationId="{8B5E1E9A-CE0E-3693-69BD-60DA2275BA47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6:05.475" v="46" actId="14100"/>
        <pc:sldMkLst>
          <pc:docMk/>
          <pc:sldMk cId="1162251979" sldId="374"/>
        </pc:sldMkLst>
        <pc:spChg chg="del mod">
          <ac:chgData name="Renuka Mohanraj" userId="1e2ef1a2-791d-4e3a-9512-7cfb920dac40" providerId="ADAL" clId="{FE2607F9-976C-DA43-ADFC-AC55699B9347}" dt="2024-03-06T00:46:02.108" v="45"/>
          <ac:spMkLst>
            <pc:docMk/>
            <pc:sldMk cId="1162251979" sldId="374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6:05.475" v="46" actId="14100"/>
          <ac:spMkLst>
            <pc:docMk/>
            <pc:sldMk cId="1162251979" sldId="374"/>
            <ac:spMk id="4" creationId="{C01C5BDC-CABD-E266-4A8A-AC8B635279AC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6:12.342" v="49" actId="14100"/>
        <pc:sldMkLst>
          <pc:docMk/>
          <pc:sldMk cId="2874372862" sldId="375"/>
        </pc:sldMkLst>
        <pc:spChg chg="del mod">
          <ac:chgData name="Renuka Mohanraj" userId="1e2ef1a2-791d-4e3a-9512-7cfb920dac40" providerId="ADAL" clId="{FE2607F9-976C-DA43-ADFC-AC55699B9347}" dt="2024-03-06T00:46:10.029" v="48"/>
          <ac:spMkLst>
            <pc:docMk/>
            <pc:sldMk cId="2874372862" sldId="375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6:12.342" v="49" actId="14100"/>
          <ac:spMkLst>
            <pc:docMk/>
            <pc:sldMk cId="2874372862" sldId="375"/>
            <ac:spMk id="4" creationId="{EEC0968B-5442-ED75-8709-CCDB27BDD579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6:21.509" v="53" actId="14100"/>
        <pc:sldMkLst>
          <pc:docMk/>
          <pc:sldMk cId="4025098869" sldId="376"/>
        </pc:sldMkLst>
        <pc:spChg chg="del mod">
          <ac:chgData name="Renuka Mohanraj" userId="1e2ef1a2-791d-4e3a-9512-7cfb920dac40" providerId="ADAL" clId="{FE2607F9-976C-DA43-ADFC-AC55699B9347}" dt="2024-03-06T00:46:19.275" v="52"/>
          <ac:spMkLst>
            <pc:docMk/>
            <pc:sldMk cId="4025098869" sldId="376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6:21.509" v="53" actId="14100"/>
          <ac:spMkLst>
            <pc:docMk/>
            <pc:sldMk cId="4025098869" sldId="376"/>
            <ac:spMk id="4" creationId="{3DCA3BD1-1233-A424-0C94-4DA57DB6D739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6:27.874" v="56" actId="14100"/>
        <pc:sldMkLst>
          <pc:docMk/>
          <pc:sldMk cId="47636230" sldId="377"/>
        </pc:sldMkLst>
        <pc:spChg chg="del mod">
          <ac:chgData name="Renuka Mohanraj" userId="1e2ef1a2-791d-4e3a-9512-7cfb920dac40" providerId="ADAL" clId="{FE2607F9-976C-DA43-ADFC-AC55699B9347}" dt="2024-03-06T00:46:25.658" v="55"/>
          <ac:spMkLst>
            <pc:docMk/>
            <pc:sldMk cId="47636230" sldId="377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6:27.874" v="56" actId="14100"/>
          <ac:spMkLst>
            <pc:docMk/>
            <pc:sldMk cId="47636230" sldId="377"/>
            <ac:spMk id="4" creationId="{21346F67-8C7A-0E2A-3341-ACCEF8450620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6:34.892" v="59" actId="14100"/>
        <pc:sldMkLst>
          <pc:docMk/>
          <pc:sldMk cId="777376990" sldId="378"/>
        </pc:sldMkLst>
        <pc:spChg chg="del mod">
          <ac:chgData name="Renuka Mohanraj" userId="1e2ef1a2-791d-4e3a-9512-7cfb920dac40" providerId="ADAL" clId="{FE2607F9-976C-DA43-ADFC-AC55699B9347}" dt="2024-03-06T00:46:32.383" v="58"/>
          <ac:spMkLst>
            <pc:docMk/>
            <pc:sldMk cId="777376990" sldId="378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6:34.892" v="59" actId="14100"/>
          <ac:spMkLst>
            <pc:docMk/>
            <pc:sldMk cId="777376990" sldId="378"/>
            <ac:spMk id="4" creationId="{96958501-F715-137A-B2A1-1C4F9DD29F44}"/>
          </ac:spMkLst>
        </pc:spChg>
      </pc:sldChg>
      <pc:sldChg chg="addSp delSp modSp mod">
        <pc:chgData name="Renuka Mohanraj" userId="1e2ef1a2-791d-4e3a-9512-7cfb920dac40" providerId="ADAL" clId="{FE2607F9-976C-DA43-ADFC-AC55699B9347}" dt="2024-03-06T00:46:41.592" v="62" actId="14100"/>
        <pc:sldMkLst>
          <pc:docMk/>
          <pc:sldMk cId="4201134629" sldId="379"/>
        </pc:sldMkLst>
        <pc:spChg chg="del mod">
          <ac:chgData name="Renuka Mohanraj" userId="1e2ef1a2-791d-4e3a-9512-7cfb920dac40" providerId="ADAL" clId="{FE2607F9-976C-DA43-ADFC-AC55699B9347}" dt="2024-03-06T00:46:38.566" v="61"/>
          <ac:spMkLst>
            <pc:docMk/>
            <pc:sldMk cId="4201134629" sldId="379"/>
            <ac:spMk id="2" creationId="{00000000-0000-0000-0000-000000000000}"/>
          </ac:spMkLst>
        </pc:spChg>
        <pc:spChg chg="add mod">
          <ac:chgData name="Renuka Mohanraj" userId="1e2ef1a2-791d-4e3a-9512-7cfb920dac40" providerId="ADAL" clId="{FE2607F9-976C-DA43-ADFC-AC55699B9347}" dt="2024-03-06T00:46:41.592" v="62" actId="14100"/>
          <ac:spMkLst>
            <pc:docMk/>
            <pc:sldMk cId="4201134629" sldId="379"/>
            <ac:spMk id="4" creationId="{9B3B4846-CB04-2CA7-AB27-F5D01BAD6C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6E7E28-1BD8-4899-80AF-4E46C3DF2D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8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A89EAF-D99A-4E04-923F-F8943E4F194E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6953105-C803-4951-8E73-0179CB719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308E5-EBED-4FE6-9599-16A6906FDABC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0BB7A-D45F-404B-9261-B37C3B55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6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23BC7-ED33-4DDF-ABB2-DBE6DE957093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9B86A-0C9B-41B9-9407-FEAC5B1C1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C0734-E544-4064-B672-7000F09C5F65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0FD38-9AC8-4A6F-A2D7-E55967A5F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1DE18-05E1-48FB-BF81-8F58EA2E9C4A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B8484433-0C56-43BE-B91A-D3F581EE5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36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4FBB-8231-4207-8B82-CD64924B7C84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81F21-A776-49CC-B927-B2317E805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A0E25-5B6F-4637-978F-23947AABD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Stacks</a:t>
            </a:r>
          </a:p>
        </p:txBody>
      </p:sp>
    </p:spTree>
    <p:extLst>
      <p:ext uri="{BB962C8B-B14F-4D97-AF65-F5344CB8AC3E}">
        <p14:creationId xmlns:p14="http://schemas.microsoft.com/office/powerpoint/2010/main" val="29391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BA892-513F-47FE-927E-C6D40ED71F36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1EAE4-BBB7-4306-8B00-E667A1B3F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2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9DD7B-87E1-4B86-BF91-1BB63D47BD62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0E91641-1573-45EF-950E-B7E787BF8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Stacks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E21FD-4666-4D24-A7BD-FFDBFD412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CA485D65-CB62-487E-9ADB-6A209EE1A0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Stacks</a:t>
            </a:r>
          </a:p>
        </p:txBody>
      </p:sp>
    </p:spTree>
    <p:extLst>
      <p:ext uri="{BB962C8B-B14F-4D97-AF65-F5344CB8AC3E}">
        <p14:creationId xmlns:p14="http://schemas.microsoft.com/office/powerpoint/2010/main" val="1312152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90702A3-B0DD-4C78-A0FC-D89711BE7936}" type="datetimeFigureOut">
              <a:rPr lang="en-US"/>
              <a:pPr>
                <a:defRPr/>
              </a:pPr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B12A36-5DAC-49F0-AF1D-72607627C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6" r:id="rId2"/>
    <p:sldLayoutId id="2147483741" r:id="rId3"/>
    <p:sldLayoutId id="2147483737" r:id="rId4"/>
    <p:sldLayoutId id="2147483742" r:id="rId5"/>
    <p:sldLayoutId id="2147483738" r:id="rId6"/>
    <p:sldLayoutId id="2147483743" r:id="rId7"/>
    <p:sldLayoutId id="2147483744" r:id="rId8"/>
    <p:sldLayoutId id="2147483745" r:id="rId9"/>
    <p:sldLayoutId id="2147483739" r:id="rId10"/>
    <p:sldLayoutId id="21474837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Section 3.2</a:t>
            </a: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Stack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0724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5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3</a:t>
            </a:r>
          </a:p>
        </p:txBody>
      </p:sp>
      <p:grpSp>
        <p:nvGrpSpPr>
          <p:cNvPr id="30726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7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0728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0747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0748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0749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0750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0751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0752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0753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0754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0755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0756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0757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0729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0736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0737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0738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0739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0740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0741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0742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0743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0744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0745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0746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5145088" y="3559175"/>
            <a:ext cx="173037" cy="474663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33513" y="345757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0732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6825" y="30781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[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[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-0.1066 -0.03542 C -0.12899 -0.04329 -0.16233 -0.04723 -0.19705 -0.04723 C -0.23681 -0.04723 -0.2684 -0.04329 -0.2908 -0.03542 L -0.39705 3.33333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6100" y="-2361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4" grpId="0"/>
      <p:bldP spid="55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1748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49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4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51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1752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1769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1770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1771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1772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1773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1774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1775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1776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1777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1778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1779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1753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1758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1759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1760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1761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1762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1763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1764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1765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1766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1767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1768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5454650" y="3557588"/>
            <a:ext cx="171450" cy="47307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1755" name="TextBox 84"/>
          <p:cNvSpPr txBox="1">
            <a:spLocks noChangeArrowheads="1"/>
          </p:cNvSpPr>
          <p:nvPr/>
        </p:nvSpPr>
        <p:spPr bwMode="auto">
          <a:xfrm>
            <a:off x="1433513" y="345757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1756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1757" name="TextBox 54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[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2772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3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5</a:t>
            </a:r>
          </a:p>
        </p:txBody>
      </p:sp>
      <p:grpSp>
        <p:nvGrpSpPr>
          <p:cNvPr id="32774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75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2776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2793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2794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2795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2796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797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2798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2799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2800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2801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2802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2803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2777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2782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2783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2784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2785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2786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2787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2788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2789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2790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2791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2792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5781675" y="3559175"/>
            <a:ext cx="173038" cy="474663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2779" name="TextBox 84"/>
          <p:cNvSpPr txBox="1">
            <a:spLocks noChangeArrowheads="1"/>
          </p:cNvSpPr>
          <p:nvPr/>
        </p:nvSpPr>
        <p:spPr bwMode="auto">
          <a:xfrm>
            <a:off x="1433513" y="345757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2780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2781" name="TextBox 54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[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3796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7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6</a:t>
            </a:r>
          </a:p>
        </p:txBody>
      </p:sp>
      <p:grpSp>
        <p:nvGrpSpPr>
          <p:cNvPr id="33798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9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3800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3817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3818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3819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3820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3821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822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3823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3824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3825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3826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3827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3801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3806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3807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3808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3809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3810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3811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3812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3813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3814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3815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3816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6054725" y="3559175"/>
            <a:ext cx="173038" cy="474663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3803" name="TextBox 84"/>
          <p:cNvSpPr txBox="1">
            <a:spLocks noChangeArrowheads="1"/>
          </p:cNvSpPr>
          <p:nvPr/>
        </p:nvSpPr>
        <p:spPr bwMode="auto">
          <a:xfrm>
            <a:off x="1433513" y="345757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3804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3805" name="TextBox 54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[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4820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7</a:t>
            </a:r>
          </a:p>
        </p:txBody>
      </p:sp>
      <p:grpSp>
        <p:nvGrpSpPr>
          <p:cNvPr id="34822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3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4824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4843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4844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4845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4846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4847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4848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4849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4850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4851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4852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4853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4825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4832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4833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4834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4835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4836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4837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4838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4839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4840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4841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4842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6381750" y="3554413"/>
            <a:ext cx="173038" cy="474662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33513" y="3457575"/>
            <a:ext cx="3095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4828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[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0938" y="4110038"/>
            <a:ext cx="2192337" cy="538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Matches! </a:t>
            </a:r>
            <a:br>
              <a:rPr lang="en-US" sz="1400" dirty="0"/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Balanced</a:t>
            </a:r>
            <a:r>
              <a:rPr lang="en-US" sz="1400" dirty="0"/>
              <a:t> still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44444E-6 L 0.04722 -0.02338 C 0.05729 -0.02916 0.07048 -0.0287 0.08298 -0.02338 C 0.09757 -0.01851 0.10816 -0.00879 0.11441 0.00301 L 0.14479 0.05649 " pathEditMode="relative" rAng="985379" ptsTypes="FffFF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55" grpId="0"/>
      <p:bldP spid="81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5844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45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8</a:t>
            </a:r>
          </a:p>
        </p:txBody>
      </p:sp>
      <p:grpSp>
        <p:nvGrpSpPr>
          <p:cNvPr id="35846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47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5848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5864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5865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5866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5867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5868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5869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5870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5871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5872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5873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5874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5849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5853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5854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5855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5856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5857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5858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5859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5860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5861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5862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5863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6691313" y="3554413"/>
            <a:ext cx="173037" cy="474662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5851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5852" name="TextBox 80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6867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6868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69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9</a:t>
            </a:r>
          </a:p>
        </p:txBody>
      </p:sp>
      <p:grpSp>
        <p:nvGrpSpPr>
          <p:cNvPr id="36870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1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6872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6888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6889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6890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6891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6892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6893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894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6895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6896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6897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6898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6873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6877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6878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6879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6880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6881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6882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6883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6884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6885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6886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6887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7000875" y="3554413"/>
            <a:ext cx="171450" cy="474662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6875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36876" name="TextBox 80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37892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3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10</a:t>
            </a:r>
          </a:p>
        </p:txBody>
      </p:sp>
      <p:grpSp>
        <p:nvGrpSpPr>
          <p:cNvPr id="37894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895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37896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37913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37914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7915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37916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7917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7918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7919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920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37921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37922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923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37897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37902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37903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37904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37905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37906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37907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37908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37909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37910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37911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37912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7327900" y="3521075"/>
            <a:ext cx="173038" cy="473075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7899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1446213" y="3090863"/>
            <a:ext cx="3079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20938" y="4110038"/>
            <a:ext cx="2192337" cy="538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Matches! </a:t>
            </a:r>
            <a:br>
              <a:rPr lang="en-US" sz="1400" dirty="0"/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Balanced</a:t>
            </a:r>
            <a:r>
              <a:rPr lang="en-US" sz="1400" dirty="0"/>
              <a:t> still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59259E-6 L 0.05052 -0.02408 C 0.06146 -0.02963 0.07604 -0.02963 0.09011 -0.02477 C 0.10608 -0.01922 0.11806 -0.00996 0.12552 0.00162 L 0.16146 0.05509 " pathEditMode="relative" rAng="864182" ptsTypes="FffFF">
                                      <p:cBhvr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Finding Palindromes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/>
              <a:t>Palindrome: a string that reads identically in either direction, letter by letter (ignoring case)</a:t>
            </a:r>
          </a:p>
          <a:p>
            <a:pPr lvl="1" eaLnBrk="1" hangingPunct="1"/>
            <a:r>
              <a:rPr lang="en-US"/>
              <a:t>kayak</a:t>
            </a:r>
          </a:p>
          <a:p>
            <a:pPr lvl="1" eaLnBrk="1" hangingPunct="1"/>
            <a:r>
              <a:rPr lang="en-US"/>
              <a:t>"I saw I was I"</a:t>
            </a:r>
          </a:p>
          <a:p>
            <a:pPr lvl="1" eaLnBrk="1" hangingPunct="1"/>
            <a:r>
              <a:rPr lang="en-US"/>
              <a:t>“Able was I ere I saw Elba”</a:t>
            </a:r>
          </a:p>
          <a:p>
            <a:pPr lvl="1" eaLnBrk="1" hangingPunct="1"/>
            <a:r>
              <a:rPr lang="en-US"/>
              <a:t>"Level madam level"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Problem: Write a program that reads a string and determines whether it is a palindrome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10"/>
          <p:cNvGrpSpPr>
            <a:grpSpLocks/>
          </p:cNvGrpSpPr>
          <p:nvPr/>
        </p:nvGrpSpPr>
        <p:grpSpPr bwMode="auto">
          <a:xfrm>
            <a:off x="871538" y="3360738"/>
            <a:ext cx="500062" cy="2362200"/>
            <a:chOff x="1337511" y="4953000"/>
            <a:chExt cx="533400" cy="1371600"/>
          </a:xfrm>
        </p:grpSpPr>
        <p:sp>
          <p:nvSpPr>
            <p:cNvPr id="3" name="Rectangle 2"/>
            <p:cNvSpPr/>
            <p:nvPr/>
          </p:nvSpPr>
          <p:spPr>
            <a:xfrm>
              <a:off x="1337511" y="4953000"/>
              <a:ext cx="533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337511" y="5213862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37511" y="5482098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37511" y="5751256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337511" y="6019492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Finding Palindromes </a:t>
            </a:r>
            <a:r>
              <a:rPr lang="en-US"/>
              <a:t>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pPr eaLnBrk="1" hangingPunct="1"/>
            <a:r>
              <a:rPr lang="en-US"/>
              <a:t>Solving using a stack:</a:t>
            </a:r>
          </a:p>
          <a:p>
            <a:pPr lvl="1" eaLnBrk="1" hangingPunct="1"/>
            <a:r>
              <a:rPr lang="en-US"/>
              <a:t>Push each string character, from left to right, onto a stack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008063" y="4349750"/>
            <a:ext cx="228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008063" y="4349750"/>
            <a:ext cx="228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08063" y="4829175"/>
            <a:ext cx="228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08063" y="4829175"/>
            <a:ext cx="228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8063" y="367506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70313" y="367506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92563" y="367506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14813" y="367506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27400" y="367506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08063" y="5354638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08063" y="4365625"/>
            <a:ext cx="228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008063" y="3903663"/>
            <a:ext cx="2286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08063" y="3441700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grpSp>
        <p:nvGrpSpPr>
          <p:cNvPr id="19481" name="Group 11"/>
          <p:cNvGrpSpPr>
            <a:grpSpLocks/>
          </p:cNvGrpSpPr>
          <p:nvPr/>
        </p:nvGrpSpPr>
        <p:grpSpPr bwMode="auto">
          <a:xfrm>
            <a:off x="3327400" y="3675063"/>
            <a:ext cx="1116013" cy="369887"/>
            <a:chOff x="3978442" y="4581111"/>
            <a:chExt cx="1116932" cy="369332"/>
          </a:xfrm>
        </p:grpSpPr>
        <p:sp>
          <p:nvSpPr>
            <p:cNvPr id="19483" name="TextBox 44"/>
            <p:cNvSpPr txBox="1">
              <a:spLocks noChangeArrowheads="1"/>
            </p:cNvSpPr>
            <p:nvPr/>
          </p:nvSpPr>
          <p:spPr bwMode="auto">
            <a:xfrm>
              <a:off x="4200525" y="4581111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9484" name="TextBox 45"/>
            <p:cNvSpPr txBox="1">
              <a:spLocks noChangeArrowheads="1"/>
            </p:cNvSpPr>
            <p:nvPr/>
          </p:nvSpPr>
          <p:spPr bwMode="auto">
            <a:xfrm>
              <a:off x="4422608" y="4581111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19485" name="TextBox 46"/>
            <p:cNvSpPr txBox="1">
              <a:spLocks noChangeArrowheads="1"/>
            </p:cNvSpPr>
            <p:nvPr/>
          </p:nvSpPr>
          <p:spPr bwMode="auto">
            <a:xfrm>
              <a:off x="4644691" y="4581111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19486" name="TextBox 47"/>
            <p:cNvSpPr txBox="1">
              <a:spLocks noChangeArrowheads="1"/>
            </p:cNvSpPr>
            <p:nvPr/>
          </p:nvSpPr>
          <p:spPr bwMode="auto">
            <a:xfrm>
              <a:off x="4866774" y="4581111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  <p:sp>
          <p:nvSpPr>
            <p:cNvPr id="19487" name="TextBox 48"/>
            <p:cNvSpPr txBox="1">
              <a:spLocks noChangeArrowheads="1"/>
            </p:cNvSpPr>
            <p:nvPr/>
          </p:nvSpPr>
          <p:spPr bwMode="auto">
            <a:xfrm>
              <a:off x="3978442" y="4581111"/>
              <a:ext cx="228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71800" y="4475163"/>
            <a:ext cx="5486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private void fillStack()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for(int i = 0; i &lt; inputString.length(); i++)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  charStack.push(inputString.charAt(i));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3797 L -0.06909 -0.10533 C -0.08368 -0.11945 -0.10503 -0.12686 -0.12777 -0.12686 C -0.15347 -0.12686 -0.17378 -0.11945 -0.18836 -0.10533 L -0.25694 -0.03797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00" y="-444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-0.04908 L -0.07569 -0.09051 C -0.09167 -0.10024 -0.11528 -0.10463 -0.13993 -0.10463 C -0.16788 -0.10463 -0.19028 -0.10024 -0.20625 -0.09051 L -0.28125 -0.04908 " pathEditMode="relative" rAng="0" ptsTypes="FffFF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00" y="-2778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0.0426 L -0.07379 -0.13866 C -0.09098 -0.16042 -0.1165 -0.1713 -0.14341 -0.1713 C -0.17379 -0.1713 -0.19827 -0.16042 -0.21546 -0.13866 L -0.29723 -0.0426 " pathEditMode="relative" rAng="0" ptsTypes="FffFF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00" y="-643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6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4908 L -0.08628 -0.11644 C -0.10434 -0.13079 -0.13142 -0.13797 -0.15955 -0.13797 C -0.19167 -0.13797 -0.21736 -0.13079 -0.23542 -0.11644 L -0.32153 -0.04908 " pathEditMode="relative" rAng="0" ptsTypes="FffFF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00" y="-444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1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4445 L -0.09271 -0.12246 C -0.11233 -0.13982 -0.14132 -0.14908 -0.17153 -0.14908 C -0.20608 -0.14908 -0.23368 -0.13982 -0.2533 -0.12246 L -0.34584 -0.04445 " pathEditMode="relative" rAng="0" ptsTypes="FffFF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9200" y="-5231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40" grpId="0" animBg="1"/>
      <p:bldP spid="38" grpId="0" animBg="1"/>
      <p:bldP spid="39" grpId="0" animBg="1"/>
      <p:bldP spid="41" grpId="0" animBg="1"/>
      <p:bldP spid="37" grpId="0" animBg="1"/>
      <p:bldP spid="6" grpId="0"/>
      <p:bldP spid="7" grpId="0"/>
      <p:bldP spid="8" grpId="0"/>
      <p:bldP spid="9" grpId="0"/>
      <p:bldP spid="2" grpId="0"/>
      <p:bldP spid="42" grpId="0" animBg="1"/>
      <p:bldP spid="35" grpId="0" animBg="1"/>
      <p:bldP spid="43" grpId="0" animBg="1"/>
      <p:bldP spid="44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10"/>
          <p:cNvGrpSpPr>
            <a:grpSpLocks/>
          </p:cNvGrpSpPr>
          <p:nvPr/>
        </p:nvGrpSpPr>
        <p:grpSpPr bwMode="auto">
          <a:xfrm>
            <a:off x="836613" y="3279775"/>
            <a:ext cx="500062" cy="2362200"/>
            <a:chOff x="1337511" y="4953000"/>
            <a:chExt cx="533400" cy="1371600"/>
          </a:xfrm>
        </p:grpSpPr>
        <p:sp>
          <p:nvSpPr>
            <p:cNvPr id="3" name="Rectangle 2"/>
            <p:cNvSpPr/>
            <p:nvPr/>
          </p:nvSpPr>
          <p:spPr>
            <a:xfrm>
              <a:off x="1337511" y="4953000"/>
              <a:ext cx="533400" cy="1371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1337511" y="5213862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337511" y="5482098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337511" y="5751256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1337511" y="6019493"/>
              <a:ext cx="533400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2049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Finding Palindromes </a:t>
            </a:r>
            <a:r>
              <a:rPr lang="en-US"/>
              <a:t>(cont.)</a:t>
            </a:r>
          </a:p>
        </p:txBody>
      </p:sp>
      <p:sp>
        <p:nvSpPr>
          <p:cNvPr id="2049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/>
              <a:t>Solving using a stack:</a:t>
            </a:r>
          </a:p>
          <a:p>
            <a:pPr lvl="1" eaLnBrk="1" hangingPunct="1"/>
            <a:r>
              <a:rPr lang="en-US"/>
              <a:t>Pop each character off the stack, appending each to the </a:t>
            </a:r>
            <a:r>
              <a:rPr lang="en-US">
                <a:latin typeface="Courier New" pitchFamily="49" charset="0"/>
                <a:cs typeface="Courier New" pitchFamily="49" charset="0"/>
              </a:rPr>
              <a:t>StringBuilder result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71550" y="3821113"/>
            <a:ext cx="228600" cy="3698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71550" y="3821113"/>
            <a:ext cx="228600" cy="815975"/>
            <a:chOff x="3124200" y="4657403"/>
            <a:chExt cx="228600" cy="816046"/>
          </a:xfrm>
        </p:grpSpPr>
        <p:sp>
          <p:nvSpPr>
            <p:cNvPr id="20512" name="TextBox 33"/>
            <p:cNvSpPr txBox="1">
              <a:spLocks noChangeArrowheads="1"/>
            </p:cNvSpPr>
            <p:nvPr/>
          </p:nvSpPr>
          <p:spPr bwMode="auto">
            <a:xfrm>
              <a:off x="3124200" y="5104117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  <p:sp>
          <p:nvSpPr>
            <p:cNvPr id="20513" name="TextBox 40"/>
            <p:cNvSpPr txBox="1">
              <a:spLocks noChangeArrowheads="1"/>
            </p:cNvSpPr>
            <p:nvPr/>
          </p:nvSpPr>
          <p:spPr bwMode="auto">
            <a:xfrm>
              <a:off x="3124200" y="4657403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971550" y="3821113"/>
            <a:ext cx="228600" cy="1295400"/>
            <a:chOff x="2743200" y="4657403"/>
            <a:chExt cx="228600" cy="1294663"/>
          </a:xfrm>
        </p:grpSpPr>
        <p:sp>
          <p:nvSpPr>
            <p:cNvPr id="20509" name="TextBox 35"/>
            <p:cNvSpPr txBox="1">
              <a:spLocks noChangeArrowheads="1"/>
            </p:cNvSpPr>
            <p:nvPr/>
          </p:nvSpPr>
          <p:spPr bwMode="auto">
            <a:xfrm>
              <a:off x="2743200" y="5104117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0510" name="TextBox 39"/>
            <p:cNvSpPr txBox="1">
              <a:spLocks noChangeArrowheads="1"/>
            </p:cNvSpPr>
            <p:nvPr/>
          </p:nvSpPr>
          <p:spPr bwMode="auto">
            <a:xfrm>
              <a:off x="2743200" y="5582734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  <p:sp>
          <p:nvSpPr>
            <p:cNvPr id="20511" name="TextBox 36"/>
            <p:cNvSpPr txBox="1">
              <a:spLocks noChangeArrowheads="1"/>
            </p:cNvSpPr>
            <p:nvPr/>
          </p:nvSpPr>
          <p:spPr bwMode="auto">
            <a:xfrm>
              <a:off x="2743200" y="4657403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971550" y="3786188"/>
            <a:ext cx="228600" cy="1819275"/>
            <a:chOff x="2209800" y="4621670"/>
            <a:chExt cx="228600" cy="1819596"/>
          </a:xfrm>
        </p:grpSpPr>
        <p:sp>
          <p:nvSpPr>
            <p:cNvPr id="20505" name="TextBox 37"/>
            <p:cNvSpPr txBox="1">
              <a:spLocks noChangeArrowheads="1"/>
            </p:cNvSpPr>
            <p:nvPr/>
          </p:nvSpPr>
          <p:spPr bwMode="auto">
            <a:xfrm>
              <a:off x="2209800" y="5547001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  <p:sp>
          <p:nvSpPr>
            <p:cNvPr id="20506" name="TextBox 41"/>
            <p:cNvSpPr txBox="1">
              <a:spLocks noChangeArrowheads="1"/>
            </p:cNvSpPr>
            <p:nvPr/>
          </p:nvSpPr>
          <p:spPr bwMode="auto">
            <a:xfrm>
              <a:off x="2209800" y="6071934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k</a:t>
              </a:r>
            </a:p>
          </p:txBody>
        </p:sp>
        <p:sp>
          <p:nvSpPr>
            <p:cNvPr id="20507" name="TextBox 34"/>
            <p:cNvSpPr txBox="1">
              <a:spLocks noChangeArrowheads="1"/>
            </p:cNvSpPr>
            <p:nvPr/>
          </p:nvSpPr>
          <p:spPr bwMode="auto">
            <a:xfrm>
              <a:off x="2209800" y="5084336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0508" name="TextBox 42"/>
            <p:cNvSpPr txBox="1">
              <a:spLocks noChangeArrowheads="1"/>
            </p:cNvSpPr>
            <p:nvPr/>
          </p:nvSpPr>
          <p:spPr bwMode="auto">
            <a:xfrm>
              <a:off x="2209800" y="4621670"/>
              <a:ext cx="228600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a</a:t>
              </a:r>
            </a:p>
          </p:txBody>
        </p:sp>
      </p:grp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97350" y="424815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508375" y="424815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738563" y="424815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3967163" y="424815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78188" y="424815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04888" y="3351213"/>
            <a:ext cx="2286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k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976438" y="4810125"/>
            <a:ext cx="6029325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private String buildReverse(){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StringBuilder result = new StringBuilder();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while(!charStack.empty()) {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 result.append(charStack.pop());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 return result.toString();</a:t>
            </a:r>
          </a:p>
          <a:p>
            <a:pPr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0.08125 -0.00648 C 0.09827 -0.00833 0.12205 -0.00185 0.14532 0.00879 C 0.17205 0.02153 0.19219 0.03565 0.20487 0.05162 L 0.26615 0.12523 " pathEditMode="relative" rAng="1163790" ptsTypes="FffFF">
                                      <p:cBhvr>
                                        <p:cTn id="1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1000" y="3611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09844 -0.06273 C 0.11944 -0.07615 0.14583 -0.07708 0.17066 -0.06643 C 0.19878 -0.05416 0.21892 -0.03402 0.22986 -0.00601 L 0.28298 0.12107 " pathEditMode="relative" rAng="1072506" ptsTypes="FffFF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700" y="-25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10312 -0.05833 C 0.12517 -0.07129 0.15399 -0.07153 0.18125 -0.06157 C 0.21337 -0.04907 0.23611 -0.02893 0.24948 -0.00324 L 0.31528 0.11783 " pathEditMode="relative" rAng="954090" ptsTypes="FffFF"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3100" y="-6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024 L 0.10052 -0.02014 C 0.12187 -0.02547 0.15121 -0.02107 0.18055 -0.01019 C 0.21423 0.00208 0.23993 0.01782 0.25625 0.03634 L 0.33559 0.12222 " pathEditMode="relative" rAng="916117" ptsTypes="FffFF">
                                      <p:cBhvr>
                                        <p:cTn id="4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00" y="259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0417 L 0.11146 -0.07269 C 0.13541 -0.08889 0.16718 -0.09098 0.19878 -0.08195 C 0.23489 -0.07199 0.26215 -0.05324 0.27916 -0.0257 L 0.3618 0.09768 " pathEditMode="relative" rAng="714413" ptsTypes="FffFF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9700" y="-131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8" grpId="0"/>
      <p:bldP spid="57" grpId="0"/>
      <p:bldP spid="24" grpId="0" animBg="1"/>
      <p:bldP spid="31" grpId="0" animBg="1"/>
      <p:bldP spid="33" grpId="0" animBg="1"/>
      <p:bldP spid="55" grpId="0"/>
      <p:bldP spid="39" grpId="0" animBg="1"/>
      <p:bldP spid="56" grpId="0"/>
      <p:bldP spid="32" grpId="0" animBg="1"/>
      <p:bldP spid="63" grpId="0"/>
      <p:bldP spid="65" grpId="0"/>
      <p:bldP spid="66" grpId="0"/>
      <p:bldP spid="67" grpId="0"/>
      <p:bldP spid="69" grpId="0"/>
      <p:bldP spid="44" grpId="0" animBg="1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/>
              <a:t>When analyzing arithmetic expressions, it is important to determine whether an expression is balanced with respect to parentheses</a:t>
            </a:r>
          </a:p>
          <a:p>
            <a:pPr marL="457200" lvl="1" indent="0" algn="ctr" eaLnBrk="1" hangingPunct="1"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ctr" eaLnBrk="1" hangingPunct="1"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 a + b * ( c / ( d – e ) ) ) + ( d / e )</a:t>
            </a:r>
          </a:p>
          <a:p>
            <a:pPr marL="457200" lvl="1" indent="0" algn="ctr" eaLnBrk="1" hangingPunct="1"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The problem is further complicated if braces or brackets are used in conjunction with parentheses</a:t>
            </a:r>
          </a:p>
          <a:p>
            <a:pPr eaLnBrk="1" hangingPunct="1"/>
            <a:r>
              <a:rPr lang="en-US" dirty="0"/>
              <a:t>The solution is to use stacks!</a:t>
            </a:r>
          </a:p>
          <a:p>
            <a:pPr eaLnBrk="1" hangingPunct="1"/>
            <a:r>
              <a:rPr lang="en-US" dirty="0" err="1"/>
              <a:t>Refer:ParenChecker.java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7"/>
          <p:cNvGrpSpPr>
            <a:grpSpLocks/>
          </p:cNvGrpSpPr>
          <p:nvPr/>
        </p:nvGrpSpPr>
        <p:grpSpPr bwMode="auto">
          <a:xfrm>
            <a:off x="838200" y="1600200"/>
            <a:ext cx="7467600" cy="4776788"/>
            <a:chOff x="1056" y="1056"/>
            <a:chExt cx="3528" cy="2256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56"/>
              <a:ext cx="3109" cy="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516"/>
              <a:ext cx="3441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27652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3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0</a:t>
            </a:r>
          </a:p>
        </p:txBody>
      </p:sp>
      <p:grpSp>
        <p:nvGrpSpPr>
          <p:cNvPr id="27654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5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27656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27672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7673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7674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7675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7676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7677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27678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27679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27680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7681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7682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27657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27661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27662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27663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27664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27665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27666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27667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27668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27669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27670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27671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4257675" y="3559175"/>
            <a:ext cx="171450" cy="474663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33513" y="3090863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55 L -0.07934 -0.03333 C -0.096 -0.04143 -0.12083 -0.04537 -0.14653 -0.04537 C -0.17621 -0.04537 -0.19982 -0.04143 -0.21649 -0.03333 L -0.29531 0.00255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400" y="-240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28676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7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1</a:t>
            </a:r>
          </a:p>
        </p:txBody>
      </p:sp>
      <p:grpSp>
        <p:nvGrpSpPr>
          <p:cNvPr id="28678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9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28680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28696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8697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698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8699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8700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8701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28702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28703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28704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8705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8706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28681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28685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28686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28687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28688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28689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28690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28691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28692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28693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28694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28695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4525963" y="3559175"/>
            <a:ext cx="173037" cy="474663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683" name="TextBox 84"/>
          <p:cNvSpPr txBox="1">
            <a:spLocks noChangeArrowheads="1"/>
          </p:cNvSpPr>
          <p:nvPr/>
        </p:nvSpPr>
        <p:spPr bwMode="auto">
          <a:xfrm>
            <a:off x="1433513" y="3090863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28684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b="1"/>
              <a:t>Balanced Parentheses </a:t>
            </a:r>
            <a:r>
              <a:rPr lang="en-US"/>
              <a:t>(cont.)</a:t>
            </a:r>
          </a:p>
        </p:txBody>
      </p:sp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1219200" y="16764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Expression:</a:t>
            </a:r>
          </a:p>
        </p:txBody>
      </p:sp>
      <p:grpSp>
        <p:nvGrpSpPr>
          <p:cNvPr id="29700" name="Group 11265"/>
          <p:cNvGrpSpPr>
            <a:grpSpLocks/>
          </p:cNvGrpSpPr>
          <p:nvPr/>
        </p:nvGrpSpPr>
        <p:grpSpPr bwMode="auto">
          <a:xfrm>
            <a:off x="1206500" y="3090863"/>
            <a:ext cx="774700" cy="3157537"/>
            <a:chOff x="1207168" y="3090446"/>
            <a:chExt cx="774032" cy="3157954"/>
          </a:xfrm>
        </p:grpSpPr>
        <p:sp>
          <p:nvSpPr>
            <p:cNvPr id="8" name="Rectangle 7"/>
            <p:cNvSpPr/>
            <p:nvPr/>
          </p:nvSpPr>
          <p:spPr>
            <a:xfrm>
              <a:off x="1219857" y="3090446"/>
              <a:ext cx="761343" cy="315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19857" y="3428628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19857" y="3835081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219857" y="4241535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9857" y="4647989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9857" y="5054442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9857" y="5460896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07168" y="5867350"/>
              <a:ext cx="761343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1" name="TextBox 14"/>
          <p:cNvSpPr txBox="1">
            <a:spLocks noChangeArrowheads="1"/>
          </p:cNvSpPr>
          <p:nvPr/>
        </p:nvSpPr>
        <p:spPr bwMode="auto">
          <a:xfrm>
            <a:off x="4343400" y="4953000"/>
            <a:ext cx="297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balanced :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index    : 2</a:t>
            </a:r>
          </a:p>
        </p:txBody>
      </p:sp>
      <p:grpSp>
        <p:nvGrpSpPr>
          <p:cNvPr id="29702" name="Group 41"/>
          <p:cNvGrpSpPr>
            <a:grpSpLocks/>
          </p:cNvGrpSpPr>
          <p:nvPr/>
        </p:nvGrpSpPr>
        <p:grpSpPr bwMode="auto">
          <a:xfrm rot="5400000">
            <a:off x="5593557" y="1527969"/>
            <a:ext cx="547687" cy="3438525"/>
            <a:chOff x="1371600" y="3276600"/>
            <a:chExt cx="762000" cy="3200400"/>
          </a:xfrm>
        </p:grpSpPr>
        <p:sp>
          <p:nvSpPr>
            <p:cNvPr id="29" name="Rectangle 28"/>
            <p:cNvSpPr/>
            <p:nvPr/>
          </p:nvSpPr>
          <p:spPr>
            <a:xfrm>
              <a:off x="1371600" y="3276600"/>
              <a:ext cx="7620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  <a:cs typeface="Arial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371601" y="358097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371601" y="386910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71601" y="415722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71601" y="444535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371601" y="4733477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371601" y="5020124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371601" y="5308249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371601" y="559637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371601" y="5884498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371601" y="6172623"/>
              <a:ext cx="762000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03" name="TextBox 65"/>
          <p:cNvSpPr txBox="1">
            <a:spLocks noChangeArrowheads="1"/>
          </p:cNvSpPr>
          <p:nvPr/>
        </p:nvSpPr>
        <p:spPr bwMode="auto">
          <a:xfrm>
            <a:off x="2765425" y="1666875"/>
            <a:ext cx="325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ourier New" pitchFamily="49" charset="0"/>
                <a:cs typeface="Courier New" pitchFamily="49" charset="0"/>
              </a:rPr>
              <a:t>(w * [x + y] / z)</a:t>
            </a:r>
          </a:p>
        </p:txBody>
      </p:sp>
      <p:grpSp>
        <p:nvGrpSpPr>
          <p:cNvPr id="29704" name="Group 11263"/>
          <p:cNvGrpSpPr>
            <a:grpSpLocks/>
          </p:cNvGrpSpPr>
          <p:nvPr/>
        </p:nvGrpSpPr>
        <p:grpSpPr bwMode="auto">
          <a:xfrm>
            <a:off x="4148138" y="2605088"/>
            <a:ext cx="3563937" cy="338137"/>
            <a:chOff x="4209196" y="2604697"/>
            <a:chExt cx="3563204" cy="338554"/>
          </a:xfrm>
        </p:grpSpPr>
        <p:sp>
          <p:nvSpPr>
            <p:cNvPr id="29720" name="TextBox 57"/>
            <p:cNvSpPr txBox="1">
              <a:spLocks noChangeArrowheads="1"/>
            </p:cNvSpPr>
            <p:nvPr/>
          </p:nvSpPr>
          <p:spPr bwMode="auto">
            <a:xfrm>
              <a:off x="45184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9721" name="TextBox 58"/>
            <p:cNvSpPr txBox="1">
              <a:spLocks noChangeArrowheads="1"/>
            </p:cNvSpPr>
            <p:nvPr/>
          </p:nvSpPr>
          <p:spPr bwMode="auto">
            <a:xfrm>
              <a:off x="5446271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9722" name="TextBox 59"/>
            <p:cNvSpPr txBox="1">
              <a:spLocks noChangeArrowheads="1"/>
            </p:cNvSpPr>
            <p:nvPr/>
          </p:nvSpPr>
          <p:spPr bwMode="auto">
            <a:xfrm>
              <a:off x="573766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723" name="TextBox 60"/>
            <p:cNvSpPr txBox="1">
              <a:spLocks noChangeArrowheads="1"/>
            </p:cNvSpPr>
            <p:nvPr/>
          </p:nvSpPr>
          <p:spPr bwMode="auto">
            <a:xfrm>
              <a:off x="60469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9724" name="TextBox 61"/>
            <p:cNvSpPr txBox="1">
              <a:spLocks noChangeArrowheads="1"/>
            </p:cNvSpPr>
            <p:nvPr/>
          </p:nvSpPr>
          <p:spPr bwMode="auto">
            <a:xfrm>
              <a:off x="6374083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29725" name="TextBox 62"/>
            <p:cNvSpPr txBox="1">
              <a:spLocks noChangeArrowheads="1"/>
            </p:cNvSpPr>
            <p:nvPr/>
          </p:nvSpPr>
          <p:spPr bwMode="auto">
            <a:xfrm>
              <a:off x="6683358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29726" name="TextBox 63"/>
            <p:cNvSpPr txBox="1">
              <a:spLocks noChangeArrowheads="1"/>
            </p:cNvSpPr>
            <p:nvPr/>
          </p:nvSpPr>
          <p:spPr bwMode="auto">
            <a:xfrm>
              <a:off x="6992625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29727" name="TextBox 64"/>
            <p:cNvSpPr txBox="1">
              <a:spLocks noChangeArrowheads="1"/>
            </p:cNvSpPr>
            <p:nvPr/>
          </p:nvSpPr>
          <p:spPr bwMode="auto">
            <a:xfrm>
              <a:off x="7301895" y="2604697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29728" name="TextBox 66"/>
            <p:cNvSpPr txBox="1">
              <a:spLocks noChangeArrowheads="1"/>
            </p:cNvSpPr>
            <p:nvPr/>
          </p:nvSpPr>
          <p:spPr bwMode="auto">
            <a:xfrm>
              <a:off x="5137004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9729" name="TextBox 67"/>
            <p:cNvSpPr txBox="1">
              <a:spLocks noChangeArrowheads="1"/>
            </p:cNvSpPr>
            <p:nvPr/>
          </p:nvSpPr>
          <p:spPr bwMode="auto">
            <a:xfrm>
              <a:off x="4827730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9730" name="TextBox 68"/>
            <p:cNvSpPr txBox="1">
              <a:spLocks noChangeArrowheads="1"/>
            </p:cNvSpPr>
            <p:nvPr/>
          </p:nvSpPr>
          <p:spPr bwMode="auto">
            <a:xfrm>
              <a:off x="4209196" y="2604697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</p:grpSp>
      <p:grpSp>
        <p:nvGrpSpPr>
          <p:cNvPr id="29705" name="Group 55"/>
          <p:cNvGrpSpPr>
            <a:grpSpLocks/>
          </p:cNvGrpSpPr>
          <p:nvPr/>
        </p:nvGrpSpPr>
        <p:grpSpPr bwMode="auto">
          <a:xfrm>
            <a:off x="4148138" y="3090863"/>
            <a:ext cx="3563937" cy="338137"/>
            <a:chOff x="4126411" y="3078004"/>
            <a:chExt cx="3563204" cy="338554"/>
          </a:xfrm>
        </p:grpSpPr>
        <p:sp>
          <p:nvSpPr>
            <p:cNvPr id="29709" name="TextBox 69"/>
            <p:cNvSpPr txBox="1">
              <a:spLocks noChangeArrowheads="1"/>
            </p:cNvSpPr>
            <p:nvPr/>
          </p:nvSpPr>
          <p:spPr bwMode="auto">
            <a:xfrm>
              <a:off x="44356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w</a:t>
              </a:r>
            </a:p>
          </p:txBody>
        </p:sp>
        <p:sp>
          <p:nvSpPr>
            <p:cNvPr id="29710" name="TextBox 70"/>
            <p:cNvSpPr txBox="1">
              <a:spLocks noChangeArrowheads="1"/>
            </p:cNvSpPr>
            <p:nvPr/>
          </p:nvSpPr>
          <p:spPr bwMode="auto">
            <a:xfrm>
              <a:off x="5363486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x</a:t>
              </a:r>
            </a:p>
          </p:txBody>
        </p:sp>
        <p:sp>
          <p:nvSpPr>
            <p:cNvPr id="29711" name="TextBox 71"/>
            <p:cNvSpPr txBox="1">
              <a:spLocks noChangeArrowheads="1"/>
            </p:cNvSpPr>
            <p:nvPr/>
          </p:nvSpPr>
          <p:spPr bwMode="auto">
            <a:xfrm>
              <a:off x="565487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+</a:t>
              </a:r>
            </a:p>
          </p:txBody>
        </p:sp>
        <p:sp>
          <p:nvSpPr>
            <p:cNvPr id="29712" name="TextBox 72"/>
            <p:cNvSpPr txBox="1">
              <a:spLocks noChangeArrowheads="1"/>
            </p:cNvSpPr>
            <p:nvPr/>
          </p:nvSpPr>
          <p:spPr bwMode="auto">
            <a:xfrm>
              <a:off x="59641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y</a:t>
              </a:r>
            </a:p>
          </p:txBody>
        </p:sp>
        <p:sp>
          <p:nvSpPr>
            <p:cNvPr id="29713" name="TextBox 73"/>
            <p:cNvSpPr txBox="1">
              <a:spLocks noChangeArrowheads="1"/>
            </p:cNvSpPr>
            <p:nvPr/>
          </p:nvSpPr>
          <p:spPr bwMode="auto">
            <a:xfrm>
              <a:off x="6291298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29714" name="TextBox 74"/>
            <p:cNvSpPr txBox="1">
              <a:spLocks noChangeArrowheads="1"/>
            </p:cNvSpPr>
            <p:nvPr/>
          </p:nvSpPr>
          <p:spPr bwMode="auto">
            <a:xfrm>
              <a:off x="6600573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/</a:t>
              </a:r>
            </a:p>
          </p:txBody>
        </p:sp>
        <p:sp>
          <p:nvSpPr>
            <p:cNvPr id="29715" name="TextBox 75"/>
            <p:cNvSpPr txBox="1">
              <a:spLocks noChangeArrowheads="1"/>
            </p:cNvSpPr>
            <p:nvPr/>
          </p:nvSpPr>
          <p:spPr bwMode="auto">
            <a:xfrm>
              <a:off x="6909840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z</a:t>
              </a:r>
            </a:p>
          </p:txBody>
        </p:sp>
        <p:sp>
          <p:nvSpPr>
            <p:cNvPr id="29716" name="TextBox 76"/>
            <p:cNvSpPr txBox="1">
              <a:spLocks noChangeArrowheads="1"/>
            </p:cNvSpPr>
            <p:nvPr/>
          </p:nvSpPr>
          <p:spPr bwMode="auto">
            <a:xfrm>
              <a:off x="7219110" y="3078004"/>
              <a:ext cx="47050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29717" name="TextBox 77"/>
            <p:cNvSpPr txBox="1">
              <a:spLocks noChangeArrowheads="1"/>
            </p:cNvSpPr>
            <p:nvPr/>
          </p:nvSpPr>
          <p:spPr bwMode="auto">
            <a:xfrm>
              <a:off x="5054219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[</a:t>
              </a:r>
            </a:p>
          </p:txBody>
        </p:sp>
        <p:sp>
          <p:nvSpPr>
            <p:cNvPr id="29718" name="TextBox 78"/>
            <p:cNvSpPr txBox="1">
              <a:spLocks noChangeArrowheads="1"/>
            </p:cNvSpPr>
            <p:nvPr/>
          </p:nvSpPr>
          <p:spPr bwMode="auto">
            <a:xfrm>
              <a:off x="4744945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*</a:t>
              </a:r>
            </a:p>
          </p:txBody>
        </p:sp>
        <p:sp>
          <p:nvSpPr>
            <p:cNvPr id="29719" name="TextBox 79"/>
            <p:cNvSpPr txBox="1">
              <a:spLocks noChangeArrowheads="1"/>
            </p:cNvSpPr>
            <p:nvPr/>
          </p:nvSpPr>
          <p:spPr bwMode="auto">
            <a:xfrm>
              <a:off x="4126411" y="3078004"/>
              <a:ext cx="309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  <a:cs typeface="Courier New" pitchFamily="49" charset="0"/>
                </a:rPr>
                <a:t>(</a:t>
              </a:r>
            </a:p>
          </p:txBody>
        </p:sp>
      </p:grpSp>
      <p:sp>
        <p:nvSpPr>
          <p:cNvPr id="11265" name="Down Arrow 11264"/>
          <p:cNvSpPr/>
          <p:nvPr/>
        </p:nvSpPr>
        <p:spPr>
          <a:xfrm rot="10800000">
            <a:off x="4835525" y="3554413"/>
            <a:ext cx="173038" cy="474662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707" name="TextBox 84"/>
          <p:cNvSpPr txBox="1">
            <a:spLocks noChangeArrowheads="1"/>
          </p:cNvSpPr>
          <p:nvPr/>
        </p:nvSpPr>
        <p:spPr bwMode="auto">
          <a:xfrm>
            <a:off x="1433513" y="3090863"/>
            <a:ext cx="3095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  <p:sp>
        <p:nvSpPr>
          <p:cNvPr id="29708" name="TextBox 85"/>
          <p:cNvSpPr txBox="1">
            <a:spLocks noChangeArrowheads="1"/>
          </p:cNvSpPr>
          <p:nvPr/>
        </p:nvSpPr>
        <p:spPr bwMode="auto">
          <a:xfrm>
            <a:off x="4146550" y="3090863"/>
            <a:ext cx="309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(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849</TotalTime>
  <Words>853</Words>
  <Application>Microsoft Macintosh PowerPoint</Application>
  <PresentationFormat>On-screen Show (4:3)</PresentationFormat>
  <Paragraphs>416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Tw Cen MT</vt:lpstr>
      <vt:lpstr>Wingdings</vt:lpstr>
      <vt:lpstr>Wingdings 2</vt:lpstr>
      <vt:lpstr>Median</vt:lpstr>
      <vt:lpstr>Stack Applications</vt:lpstr>
      <vt:lpstr>Finding Palindromes</vt:lpstr>
      <vt:lpstr>Finding Palindromes (cont.)</vt:lpstr>
      <vt:lpstr>Finding Palindromes (cont.)</vt:lpstr>
      <vt:lpstr>Balanced Parentheses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  <vt:lpstr>Balanced Parentheses (cont.)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Philip King</dc:creator>
  <cp:lastModifiedBy>Renuka Mohanraj</cp:lastModifiedBy>
  <cp:revision>163</cp:revision>
  <dcterms:created xsi:type="dcterms:W3CDTF">2004-06-18T19:28:30Z</dcterms:created>
  <dcterms:modified xsi:type="dcterms:W3CDTF">2024-06-11T23:35:48Z</dcterms:modified>
</cp:coreProperties>
</file>