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04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78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8ABE-A26E-4B36-825B-3977BCF8AA3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12260E-B250-4525-93BB-D9434B8E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kjmazidi/195428" TargetMode="External"/><Relationship Id="rId2" Type="http://schemas.openxmlformats.org/officeDocument/2006/relationships/hyperlink" Target="https://en.proft.me/2016/11/9/classification-using-decision-trees-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uciml/i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998" y="90151"/>
            <a:ext cx="9144000" cy="1236373"/>
          </a:xfrm>
        </p:spPr>
        <p:txBody>
          <a:bodyPr/>
          <a:lstStyle/>
          <a:p>
            <a:pPr algn="ctr"/>
            <a:r>
              <a:rPr lang="en-US" dirty="0" smtClean="0"/>
              <a:t>Iris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243" y="3943257"/>
            <a:ext cx="10447369" cy="201379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: </a:t>
            </a:r>
            <a:r>
              <a:rPr lang="en-US" dirty="0" err="1" smtClean="0"/>
              <a:t>silviana</a:t>
            </a:r>
            <a:r>
              <a:rPr lang="en-US" dirty="0" smtClean="0"/>
              <a:t> </a:t>
            </a:r>
            <a:r>
              <a:rPr lang="en-US" dirty="0" err="1" smtClean="0"/>
              <a:t>siallagan</a:t>
            </a:r>
            <a:r>
              <a:rPr lang="en-US" dirty="0" smtClean="0"/>
              <a:t>  					</a:t>
            </a:r>
            <a:r>
              <a:rPr lang="en-US" dirty="0" err="1" smtClean="0"/>
              <a:t>Nama</a:t>
            </a:r>
            <a:r>
              <a:rPr lang="en-US" dirty="0" smtClean="0"/>
              <a:t>: Helena </a:t>
            </a:r>
            <a:r>
              <a:rPr lang="en-US" dirty="0" err="1" smtClean="0"/>
              <a:t>tampubolon</a:t>
            </a:r>
            <a:endParaRPr lang="en-US" dirty="0" smtClean="0"/>
          </a:p>
          <a:p>
            <a:pPr algn="l"/>
            <a:r>
              <a:rPr lang="en-US" dirty="0" err="1" smtClean="0"/>
              <a:t>Nim</a:t>
            </a:r>
            <a:r>
              <a:rPr lang="en-US" dirty="0" smtClean="0"/>
              <a:t> : 3311911090						</a:t>
            </a:r>
            <a:r>
              <a:rPr lang="en-US" dirty="0" err="1" smtClean="0"/>
              <a:t>nim</a:t>
            </a:r>
            <a:r>
              <a:rPr lang="en-US" dirty="0" smtClean="0"/>
              <a:t>  : 3311911078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dirty="0"/>
              <a:t>  https://github.com/silvianasiallagan/Iris-dataset/projects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9640" y="4950152"/>
            <a:ext cx="132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2711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Dataset </a:t>
            </a:r>
            <a:r>
              <a:rPr lang="en-US" dirty="0" err="1" smtClean="0"/>
              <a:t>tanaman</a:t>
            </a:r>
            <a:r>
              <a:rPr lang="en-US" dirty="0" smtClean="0"/>
              <a:t> Iris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138" y="11816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4 attribute: * sepal length in cm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* sepal width in cm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* petal length in cm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* petal width in 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3 class : 	* Iris </a:t>
            </a:r>
            <a:r>
              <a:rPr lang="en-US" dirty="0" err="1" smtClean="0"/>
              <a:t>Setosa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* Iris </a:t>
            </a:r>
            <a:r>
              <a:rPr lang="en-US" dirty="0" err="1" smtClean="0"/>
              <a:t>Versicolour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* Iris </a:t>
            </a:r>
            <a:r>
              <a:rPr lang="en-US" dirty="0" err="1" smtClean="0"/>
              <a:t>Virginica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150 instance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096" y="5215944"/>
            <a:ext cx="9285667" cy="136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0622" y="589253"/>
            <a:ext cx="10515600" cy="58244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Dataset iris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49" y="1783925"/>
            <a:ext cx="7144625" cy="30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699"/>
            <a:ext cx="10515600" cy="59322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Proses data mining</a:t>
            </a:r>
          </a:p>
          <a:p>
            <a:pPr marL="0" indent="0">
              <a:buNone/>
            </a:pPr>
            <a:r>
              <a:rPr lang="en-US" sz="2000" dirty="0" err="1" smtClean="0"/>
              <a:t>Instal</a:t>
            </a:r>
            <a:r>
              <a:rPr lang="en-US" sz="2000" dirty="0" smtClean="0"/>
              <a:t> and load C5.0 package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Pisahkan</a:t>
            </a:r>
            <a:r>
              <a:rPr lang="en-US" sz="2000" dirty="0" smtClean="0"/>
              <a:t> data iris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train and test</a:t>
            </a:r>
          </a:p>
          <a:p>
            <a:pPr marL="0" indent="0">
              <a:buNone/>
            </a:pPr>
            <a:r>
              <a:rPr lang="en-US" sz="2000" dirty="0" smtClean="0"/>
              <a:t>	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86" y="1290502"/>
            <a:ext cx="4828504" cy="24701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31" y="4424363"/>
            <a:ext cx="4733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54546"/>
            <a:ext cx="11147738" cy="602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 </a:t>
            </a:r>
            <a:r>
              <a:rPr lang="en-US" sz="2000" dirty="0"/>
              <a:t>decision </a:t>
            </a:r>
            <a:r>
              <a:rPr lang="en-US" sz="2000" dirty="0" smtClean="0"/>
              <a:t>tree						</a:t>
            </a:r>
            <a:r>
              <a:rPr lang="en-US" sz="2000" b="1" dirty="0" smtClean="0"/>
              <a:t>Plot the tree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" y="554899"/>
            <a:ext cx="4352491" cy="1404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47" y="1962150"/>
            <a:ext cx="4886325" cy="489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886" y="686361"/>
            <a:ext cx="56388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550675"/>
            <a:ext cx="10515600" cy="13255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3733800"/>
            <a:ext cx="7558421" cy="1947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3365" y="2030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validitasnya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 smtClean="0"/>
              <a:t>pengujian</a:t>
            </a:r>
            <a:r>
              <a:rPr lang="en-US" dirty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6823" y="1532587"/>
            <a:ext cx="10696977" cy="408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Petal Length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1.9 </a:t>
            </a:r>
            <a:r>
              <a:rPr lang="en-US" dirty="0" err="1" smtClean="0"/>
              <a:t>diberi</a:t>
            </a:r>
            <a:r>
              <a:rPr lang="en-US" dirty="0" smtClean="0"/>
              <a:t> label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setosa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Petal Width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1.6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label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versicolor</a:t>
            </a:r>
            <a:r>
              <a:rPr lang="en-US" dirty="0" smtClean="0"/>
              <a:t> </a:t>
            </a:r>
            <a:r>
              <a:rPr lang="en-US" dirty="0" err="1" smtClean="0"/>
              <a:t>selainnya</a:t>
            </a:r>
            <a:r>
              <a:rPr lang="en-US" dirty="0" smtClean="0"/>
              <a:t> </a:t>
            </a:r>
            <a:r>
              <a:rPr lang="en-US" dirty="0" err="1" smtClean="0"/>
              <a:t>virginica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https://en.proft.me/2016/11/9/classification-using-decision-trees-r/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https://rpubs.com/kjmazidi/195428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Dataset: </a:t>
            </a:r>
            <a:r>
              <a:rPr lang="en-US" dirty="0" smtClean="0">
                <a:hlinkClick r:id="rId4"/>
              </a:rPr>
              <a:t>https://www.kaggle.com/uciml/iris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108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Iris dataset</vt:lpstr>
      <vt:lpstr> Dataset tanaman Iris    </vt:lpstr>
      <vt:lpstr>PowerPoint Presentation</vt:lpstr>
      <vt:lpstr>PowerPoint Presentation</vt:lpstr>
      <vt:lpstr>PowerPoint Presentation</vt:lpstr>
      <vt:lpstr>Hasil prediksi</vt:lpstr>
      <vt:lpstr>Hasil analisa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</dc:title>
  <dc:creator>Microsoft</dc:creator>
  <cp:lastModifiedBy>Microsoft</cp:lastModifiedBy>
  <cp:revision>27</cp:revision>
  <dcterms:created xsi:type="dcterms:W3CDTF">2021-01-03T17:52:01Z</dcterms:created>
  <dcterms:modified xsi:type="dcterms:W3CDTF">2021-01-19T16:41:02Z</dcterms:modified>
</cp:coreProperties>
</file>