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1" r:id="rId3"/>
    <p:sldId id="368" r:id="rId4"/>
    <p:sldId id="370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0D5532-A83D-40B6-BDC7-52215A3A65F9}">
          <p14:sldIdLst>
            <p14:sldId id="261"/>
          </p14:sldIdLst>
        </p14:section>
        <p14:section name="Untitled Section" id="{3A73D428-1393-497D-802A-F6746D4D6CF8}">
          <p14:sldIdLst>
            <p14:sldId id="651"/>
            <p14:sldId id="368"/>
            <p14:sldId id="370"/>
            <p14:sldId id="64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74" d="100"/>
          <a:sy n="74" d="100"/>
        </p:scale>
        <p:origin x="86" y="42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600" dirty="0" err="1"/>
              <a:t>ClockBuddy</a:t>
            </a:r>
            <a:r>
              <a:rPr lang="en-US" dirty="0"/>
              <a:t> </a:t>
            </a: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Helena Wang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“Clock Buddy”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16x2 Character LCD</a:t>
            </a:r>
          </a:p>
          <a:p>
            <a:pPr lvl="1"/>
            <a:r>
              <a:rPr lang="en-US" dirty="0"/>
              <a:t>One Potentiometer</a:t>
            </a:r>
          </a:p>
          <a:p>
            <a:pPr lvl="1"/>
            <a:r>
              <a:rPr lang="en-US" dirty="0"/>
              <a:t>Two Buttons (Temperature, Date)</a:t>
            </a:r>
          </a:p>
          <a:p>
            <a:pPr lvl="1"/>
            <a:r>
              <a:rPr lang="en-US" dirty="0"/>
              <a:t>Four LEDs (US time zones)</a:t>
            </a:r>
          </a:p>
          <a:p>
            <a:pPr lvl="1"/>
            <a:r>
              <a:rPr lang="en-US" dirty="0"/>
              <a:t>USB Port (Wi-Fi Adapter)</a:t>
            </a:r>
          </a:p>
        </p:txBody>
      </p:sp>
      <p:pic>
        <p:nvPicPr>
          <p:cNvPr id="6" name="Picture 5" descr="A screen shot of a weather forecast&#10;&#10;AI-generated content may be incorrect.">
            <a:extLst>
              <a:ext uri="{FF2B5EF4-FFF2-40B4-BE49-F238E27FC236}">
                <a16:creationId xmlns:a16="http://schemas.microsoft.com/office/drawing/2014/main" id="{662DBC5F-B9B1-3C73-97B2-0F2BC30C8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330" y="228600"/>
            <a:ext cx="5714999" cy="2533453"/>
          </a:xfrm>
          <a:prstGeom prst="rect">
            <a:avLst/>
          </a:prstGeom>
        </p:spPr>
      </p:pic>
      <p:pic>
        <p:nvPicPr>
          <p:cNvPr id="5" name="Picture 4" descr="A circuit board with wires and a display&#10;&#10;AI-generated content may be incorrect.">
            <a:extLst>
              <a:ext uri="{FF2B5EF4-FFF2-40B4-BE49-F238E27FC236}">
                <a16:creationId xmlns:a16="http://schemas.microsoft.com/office/drawing/2014/main" id="{069C0029-A6CA-7591-0BC9-A18851B9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330" y="3048000"/>
            <a:ext cx="5230905" cy="34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3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pic>
        <p:nvPicPr>
          <p:cNvPr id="9" name="Content Placeholder 9" descr="A diagram of a computer&#10;&#10;AI-generated content may be incorrect.">
            <a:extLst>
              <a:ext uri="{FF2B5EF4-FFF2-40B4-BE49-F238E27FC236}">
                <a16:creationId xmlns:a16="http://schemas.microsoft.com/office/drawing/2014/main" id="{73E6CC9A-2D95-DB7A-9B4D-346501AF5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153" y="1709465"/>
            <a:ext cx="7125694" cy="3896269"/>
          </a:xfr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pic>
        <p:nvPicPr>
          <p:cNvPr id="6" name="Content Placeholder 5" descr="A diagram of a device&#10;&#10;AI-generated content may be incorrect.">
            <a:extLst>
              <a:ext uri="{FF2B5EF4-FFF2-40B4-BE49-F238E27FC236}">
                <a16:creationId xmlns:a16="http://schemas.microsoft.com/office/drawing/2014/main" id="{613742B1-7452-951B-6426-64B510FE6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336" y="1418912"/>
            <a:ext cx="8621328" cy="4477375"/>
          </a:xfr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DB1A3F-1880-A6D9-5C8B-7E4A28B1B9FC}"/>
              </a:ext>
            </a:extLst>
          </p:cNvPr>
          <p:cNvSpPr/>
          <p:nvPr/>
        </p:nvSpPr>
        <p:spPr>
          <a:xfrm>
            <a:off x="15240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39C5FD1-93A5-C3D9-23B8-F3CCDFDA214F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82F105-482F-3324-96B0-DE74D54B1347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402220-B4DE-EB90-CEB7-137E05677644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583A27-2880-7B84-9B8A-6DB5E91DCA24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18AE14-121C-7DB5-59C1-51167F6DD9F8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CE11C6B-C6EE-3362-ED93-F0CEF5CF004B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67AA33-B755-8AE1-B588-8A605AB2EACC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6D25826-BAFA-EC2C-EAF6-D2F10A431112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3”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CC1D98-1FA8-4201-EE7C-AE2F63EFD6AD}"/>
              </a:ext>
            </a:extLst>
          </p:cNvPr>
          <p:cNvSpPr/>
          <p:nvPr/>
        </p:nvSpPr>
        <p:spPr>
          <a:xfrm>
            <a:off x="2808555" y="3381191"/>
            <a:ext cx="647700" cy="62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E771991-7D1B-0E78-270A-437F54D4410B}"/>
              </a:ext>
            </a:extLst>
          </p:cNvPr>
          <p:cNvSpPr/>
          <p:nvPr/>
        </p:nvSpPr>
        <p:spPr>
          <a:xfrm>
            <a:off x="7938607" y="2230582"/>
            <a:ext cx="638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USB Port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818AF6-463D-AA85-7142-F236510B3CDB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1530449" y="4876799"/>
            <a:ext cx="387508" cy="1385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6698A5-643D-5229-3C67-A3954AC16635}"/>
              </a:ext>
            </a:extLst>
          </p:cNvPr>
          <p:cNvCxnSpPr>
            <a:cxnSpLocks/>
          </p:cNvCxnSpPr>
          <p:nvPr/>
        </p:nvCxnSpPr>
        <p:spPr>
          <a:xfrm>
            <a:off x="2307808" y="4890655"/>
            <a:ext cx="41564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8F36416-451F-39DC-8D52-C79DF261AC48}"/>
              </a:ext>
            </a:extLst>
          </p:cNvPr>
          <p:cNvCxnSpPr>
            <a:cxnSpLocks/>
          </p:cNvCxnSpPr>
          <p:nvPr/>
        </p:nvCxnSpPr>
        <p:spPr>
          <a:xfrm>
            <a:off x="2723457" y="4814455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D1EA839-89EF-79A8-F28F-66730FA65CE0}"/>
              </a:ext>
            </a:extLst>
          </p:cNvPr>
          <p:cNvCxnSpPr>
            <a:cxnSpLocks/>
          </p:cNvCxnSpPr>
          <p:nvPr/>
        </p:nvCxnSpPr>
        <p:spPr>
          <a:xfrm>
            <a:off x="1524000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FFB1333-C3A0-139A-104E-B782D4BA85B6}"/>
              </a:ext>
            </a:extLst>
          </p:cNvPr>
          <p:cNvSpPr txBox="1"/>
          <p:nvPr/>
        </p:nvSpPr>
        <p:spPr>
          <a:xfrm>
            <a:off x="1917957" y="469213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1”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CA05F1-7508-EBD8-43B7-3FE9E8B87836}"/>
              </a:ext>
            </a:extLst>
          </p:cNvPr>
          <p:cNvSpPr/>
          <p:nvPr/>
        </p:nvSpPr>
        <p:spPr>
          <a:xfrm>
            <a:off x="2808555" y="1844386"/>
            <a:ext cx="3048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LCD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5B9B7F1-4364-5463-BD1F-B7A6E73865CE}"/>
              </a:ext>
            </a:extLst>
          </p:cNvPr>
          <p:cNvSpPr/>
          <p:nvPr/>
        </p:nvSpPr>
        <p:spPr>
          <a:xfrm>
            <a:off x="8801101" y="1802155"/>
            <a:ext cx="259640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FF1DBD8-F339-8A37-43F5-4E5D8C7174F6}"/>
              </a:ext>
            </a:extLst>
          </p:cNvPr>
          <p:cNvSpPr/>
          <p:nvPr/>
        </p:nvSpPr>
        <p:spPr>
          <a:xfrm>
            <a:off x="2037657" y="2053936"/>
            <a:ext cx="540303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3A7E65-1BAD-4977-967B-AC7DA4CC5B64}"/>
              </a:ext>
            </a:extLst>
          </p:cNvPr>
          <p:cNvSpPr/>
          <p:nvPr/>
        </p:nvSpPr>
        <p:spPr>
          <a:xfrm>
            <a:off x="4724400" y="34290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Buzzer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AE7055B-EB9B-6C5E-5323-F0988E900866}"/>
              </a:ext>
            </a:extLst>
          </p:cNvPr>
          <p:cNvCxnSpPr>
            <a:cxnSpLocks/>
          </p:cNvCxnSpPr>
          <p:nvPr/>
        </p:nvCxnSpPr>
        <p:spPr>
          <a:xfrm>
            <a:off x="6248400" y="4648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B042E31-071B-3E87-80B8-9DB7BEC771F2}"/>
              </a:ext>
            </a:extLst>
          </p:cNvPr>
          <p:cNvSpPr/>
          <p:nvPr/>
        </p:nvSpPr>
        <p:spPr>
          <a:xfrm>
            <a:off x="7010400" y="1600200"/>
            <a:ext cx="4572000" cy="3048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FB7E39-334E-A501-B30C-EFA59F221645}"/>
              </a:ext>
            </a:extLst>
          </p:cNvPr>
          <p:cNvSpPr txBox="1"/>
          <p:nvPr/>
        </p:nvSpPr>
        <p:spPr>
          <a:xfrm rot="16200000">
            <a:off x="10876333" y="240613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FA5AA11-6FCF-8A28-DEB1-E153E53D13DD}"/>
              </a:ext>
            </a:extLst>
          </p:cNvPr>
          <p:cNvSpPr txBox="1"/>
          <p:nvPr/>
        </p:nvSpPr>
        <p:spPr>
          <a:xfrm>
            <a:off x="3657600" y="1219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4.5”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2ED0FED-171D-13E6-EABC-004F2913CCD1}"/>
              </a:ext>
            </a:extLst>
          </p:cNvPr>
          <p:cNvSpPr/>
          <p:nvPr/>
        </p:nvSpPr>
        <p:spPr>
          <a:xfrm>
            <a:off x="3684856" y="3381191"/>
            <a:ext cx="647700" cy="621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Button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51400EC-FC47-CB7A-2206-016B6EF87469}"/>
              </a:ext>
            </a:extLst>
          </p:cNvPr>
          <p:cNvCxnSpPr>
            <a:cxnSpLocks/>
          </p:cNvCxnSpPr>
          <p:nvPr/>
        </p:nvCxnSpPr>
        <p:spPr>
          <a:xfrm>
            <a:off x="7041525" y="4876800"/>
            <a:ext cx="7620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21FEA55-C914-5354-4D56-597116F26849}"/>
              </a:ext>
            </a:extLst>
          </p:cNvPr>
          <p:cNvCxnSpPr>
            <a:cxnSpLocks/>
          </p:cNvCxnSpPr>
          <p:nvPr/>
        </p:nvCxnSpPr>
        <p:spPr>
          <a:xfrm>
            <a:off x="8115301" y="4876799"/>
            <a:ext cx="685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22ACD0D-1D6D-2DAD-012A-02C753E36CCA}"/>
              </a:ext>
            </a:extLst>
          </p:cNvPr>
          <p:cNvCxnSpPr>
            <a:cxnSpLocks/>
          </p:cNvCxnSpPr>
          <p:nvPr/>
        </p:nvCxnSpPr>
        <p:spPr>
          <a:xfrm>
            <a:off x="8801101" y="4800599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917551C-6797-1EE2-DFCC-CEA705F5D557}"/>
              </a:ext>
            </a:extLst>
          </p:cNvPr>
          <p:cNvCxnSpPr>
            <a:cxnSpLocks/>
          </p:cNvCxnSpPr>
          <p:nvPr/>
        </p:nvCxnSpPr>
        <p:spPr>
          <a:xfrm>
            <a:off x="7041525" y="4800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7F6BD7-BBB2-384E-F9E5-15632E23CE2A}"/>
              </a:ext>
            </a:extLst>
          </p:cNvPr>
          <p:cNvSpPr txBox="1"/>
          <p:nvPr/>
        </p:nvSpPr>
        <p:spPr>
          <a:xfrm>
            <a:off x="7800061" y="47243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2”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9145</TotalTime>
  <Words>80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ClockBuddy PCB Project</vt:lpstr>
      <vt:lpstr>Background Information</vt:lpstr>
      <vt:lpstr>System Block Diagram</vt:lpstr>
      <vt:lpstr>Power Block Diagram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Helena Wang</cp:lastModifiedBy>
  <cp:revision>425</cp:revision>
  <dcterms:created xsi:type="dcterms:W3CDTF">2018-01-09T20:24:50Z</dcterms:created>
  <dcterms:modified xsi:type="dcterms:W3CDTF">2025-05-06T01:37:45Z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