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94706" autoAdjust="0"/>
  </p:normalViewPr>
  <p:slideViewPr>
    <p:cSldViewPr>
      <p:cViewPr>
        <p:scale>
          <a:sx n="66" d="100"/>
          <a:sy n="66" d="100"/>
        </p:scale>
        <p:origin x="-86" y="5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duinofactory.com/displaying-time-and-date-on-a-screen-with-arduin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81" TargetMode="External"/><Relationship Id="rId2" Type="http://schemas.openxmlformats.org/officeDocument/2006/relationships/hyperlink" Target="https://www.amazon.com/wifi-adapter-usb-pc-network/dp/B008IFXQFU?th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dafruit.com/product/51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Digital </a:t>
            </a:r>
            <a:r>
              <a:rPr lang="en-US" sz="6000" dirty="0" err="1"/>
              <a:t>ClockBuddy</a:t>
            </a:r>
            <a:r>
              <a:rPr lang="en-US" sz="6000" dirty="0"/>
              <a:t>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2/23/2025</a:t>
            </a:r>
          </a:p>
          <a:p>
            <a:r>
              <a:rPr lang="en-US" dirty="0"/>
              <a:t>Helena Wang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make a desk clock that tells you the time and date, temperature, and conditions outside. There will be a button that can toggle between the 4 US time zones with LED indicators.  I will also have additional buttons for the user to manually update the display (default will be every hour for temperature and weather and every day for time and date). </a:t>
            </a:r>
          </a:p>
          <a:p>
            <a:pPr lvl="1"/>
            <a:r>
              <a:rPr lang="en-US" dirty="0"/>
              <a:t>There is an Arduino example of a clock project: </a:t>
            </a:r>
            <a:r>
              <a:rPr lang="en-US" dirty="0">
                <a:hlinkClick r:id="rId2"/>
              </a:rPr>
              <a:t>https://arduinofactory.com/displaying-time-and-date-on-a-screen-with-arduino/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To add to this, I could add another toggle button that switches to a different display of daily reminders, connecting to a personal calendar. </a:t>
            </a:r>
          </a:p>
        </p:txBody>
      </p:sp>
      <p:pic>
        <p:nvPicPr>
          <p:cNvPr id="6" name="Picture 5" descr="A screen shot of a weather forecast&#10;&#10;AI-generated content may be incorrect.">
            <a:extLst>
              <a:ext uri="{FF2B5EF4-FFF2-40B4-BE49-F238E27FC236}">
                <a16:creationId xmlns:a16="http://schemas.microsoft.com/office/drawing/2014/main" id="{662DBC5F-B9B1-3C73-97B2-0F2BC30C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3798766"/>
            <a:ext cx="5714999" cy="25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5AAC1-01C4-B1C3-B481-474DA5DFF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3953"/>
            <a:ext cx="9307181" cy="48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B1B0F-AEAC-3D66-6CBD-114CBF55F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310456"/>
            <a:ext cx="9671019" cy="486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81899"/>
              </p:ext>
            </p:extLst>
          </p:nvPr>
        </p:nvGraphicFramePr>
        <p:xfrm>
          <a:off x="609600" y="1295400"/>
          <a:ext cx="10972800" cy="4323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USB Wi-Fi Adapter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(on EDES301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Adafruit 16x2 LCD (white on blue)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(on EDES301 parts 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DS3231 RTC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PocketBeagle</a:t>
                      </a:r>
                      <a:r>
                        <a:rPr lang="en-US" dirty="0"/>
                        <a:t> Microcontroller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Button for cycling between time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8791</TotalTime>
  <Words>192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Digital ClockBuddy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Helena Wang</cp:lastModifiedBy>
  <cp:revision>417</cp:revision>
  <dcterms:created xsi:type="dcterms:W3CDTF">2018-01-09T20:24:50Z</dcterms:created>
  <dcterms:modified xsi:type="dcterms:W3CDTF">2025-02-27T05:37:55Z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