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706" autoAdjust="0"/>
  </p:normalViewPr>
  <p:slideViewPr>
    <p:cSldViewPr>
      <p:cViewPr>
        <p:scale>
          <a:sx n="125" d="100"/>
          <a:sy n="125" d="100"/>
        </p:scale>
        <p:origin x="-3917" y="-9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duinofactory.com/displaying-time-and-date-on-a-screen-with-arduin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81" TargetMode="External"/><Relationship Id="rId2" Type="http://schemas.openxmlformats.org/officeDocument/2006/relationships/hyperlink" Target="https://www.adafruit.com/product/56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51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Digital </a:t>
            </a:r>
            <a:r>
              <a:rPr lang="en-US" sz="6000" dirty="0" err="1"/>
              <a:t>ClockBuddy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2/23/2025</a:t>
            </a:r>
          </a:p>
          <a:p>
            <a:r>
              <a:rPr lang="en-US" dirty="0"/>
              <a:t>Helena Wang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make a desk clock that tells you the time and date, temperature, and conditions outside. There will be a button that can toggle between the 4 US time zones with LED indicators.  </a:t>
            </a:r>
          </a:p>
          <a:p>
            <a:pPr lvl="1"/>
            <a:r>
              <a:rPr lang="en-US" dirty="0"/>
              <a:t>There is an Arduino example of a clock project: </a:t>
            </a:r>
            <a:r>
              <a:rPr lang="en-US" dirty="0">
                <a:hlinkClick r:id="rId2"/>
              </a:rPr>
              <a:t>https://arduinofactory.com/displaying-time-and-date-on-a-screen-with-arduino/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add to this, I could add another toggle button that switches to a different display </a:t>
            </a:r>
            <a:r>
              <a:rPr lang="en-US"/>
              <a:t>of daily reminders</a:t>
            </a:r>
            <a:r>
              <a:rPr lang="en-US" dirty="0"/>
              <a:t>, connecting to a personal calendar.</a:t>
            </a:r>
          </a:p>
        </p:txBody>
      </p:sp>
      <p:pic>
        <p:nvPicPr>
          <p:cNvPr id="6" name="Picture 5" descr="A screen shot of a weather forecast&#10;&#10;AI-generated content may be incorrect.">
            <a:extLst>
              <a:ext uri="{FF2B5EF4-FFF2-40B4-BE49-F238E27FC236}">
                <a16:creationId xmlns:a16="http://schemas.microsoft.com/office/drawing/2014/main" id="{662DBC5F-B9B1-3C73-97B2-0F2BC30C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579200"/>
            <a:ext cx="6210300" cy="27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FD622-712D-9931-8E61-12FDB22B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295400"/>
            <a:ext cx="722716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475-9892-C3F9-A82F-077274DB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399"/>
            <a:ext cx="8625769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023908"/>
              </p:ext>
            </p:extLst>
          </p:nvPr>
        </p:nvGraphicFramePr>
        <p:xfrm>
          <a:off x="609600" y="1295400"/>
          <a:ext cx="10972800" cy="3779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ESP32 </a:t>
                      </a:r>
                      <a:r>
                        <a:rPr lang="en-US" dirty="0" err="1">
                          <a:hlinkClick r:id="rId2"/>
                        </a:rPr>
                        <a:t>DevKitC</a:t>
                      </a:r>
                      <a:r>
                        <a:rPr lang="en-US" dirty="0">
                          <a:hlinkClick r:id="rId2"/>
                        </a:rPr>
                        <a:t> 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Adafruit 16x2 LCD (white on blue)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(on EDES301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DS3231 RTC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r>
                        <a:rPr lang="en-US" dirty="0"/>
                        <a:t> 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Button for cycling between time 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8769</TotalTime>
  <Words>159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Digital ClockBuddy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Helena Wang</cp:lastModifiedBy>
  <cp:revision>415</cp:revision>
  <dcterms:created xsi:type="dcterms:W3CDTF">2018-01-09T20:24:50Z</dcterms:created>
  <dcterms:modified xsi:type="dcterms:W3CDTF">2025-02-24T00:14:06Z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