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52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45336" y="836909"/>
            <a:ext cx="6710031" cy="5691301"/>
            <a:chOff x="145336" y="836909"/>
            <a:chExt cx="6710031" cy="5691301"/>
          </a:xfrm>
        </p:grpSpPr>
        <p:sp>
          <p:nvSpPr>
            <p:cNvPr id="10" name="Rectangle 9"/>
            <p:cNvSpPr/>
            <p:nvPr/>
          </p:nvSpPr>
          <p:spPr>
            <a:xfrm>
              <a:off x="1741926" y="836909"/>
              <a:ext cx="2504313" cy="1778000"/>
            </a:xfrm>
            <a:prstGeom prst="rect">
              <a:avLst/>
            </a:prstGeom>
            <a:solidFill>
              <a:srgbClr val="CCC1DA"/>
            </a:solidFill>
            <a:ln w="38100" cmpd="sng"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07575" y="836909"/>
              <a:ext cx="2573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latin typeface="Candara"/>
                  <a:cs typeface="Candara"/>
                </a:rPr>
                <a:t>CHEMISTRY &amp; TRANSPORT MODULE</a:t>
              </a:r>
              <a:endParaRPr lang="en-US" sz="1200" b="1" i="1" dirty="0">
                <a:latin typeface="Candara"/>
                <a:cs typeface="Candar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9533" y="3270622"/>
              <a:ext cx="2504313" cy="177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1568" y="3262821"/>
              <a:ext cx="1600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latin typeface="Candara"/>
                  <a:cs typeface="Candara"/>
                </a:rPr>
                <a:t>BOLTZMANN SOLVER</a:t>
              </a:r>
              <a:endParaRPr lang="en-US" sz="1200" b="1" i="1" dirty="0">
                <a:latin typeface="Candara"/>
                <a:cs typeface="Candar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5585" y="3246483"/>
              <a:ext cx="2504313" cy="177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mpd="sng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25371" y="3246483"/>
              <a:ext cx="1024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latin typeface="Candara"/>
                  <a:cs typeface="Candara"/>
                </a:rPr>
                <a:t>ODE SOLVER</a:t>
              </a:r>
              <a:endParaRPr lang="en-US" sz="1200" b="1" i="1" dirty="0">
                <a:latin typeface="Candara"/>
                <a:cs typeface="Candar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7003" y="1147201"/>
              <a:ext cx="1967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Species Density ODEs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0804" y="1856109"/>
              <a:ext cx="2427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Electron Temperature ODE</a:t>
              </a:r>
              <a:endParaRPr lang="en-US" sz="16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741926" y="1113908"/>
              <a:ext cx="2504313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9533" y="3539820"/>
              <a:ext cx="250431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5585" y="3523482"/>
              <a:ext cx="2504313" cy="0"/>
            </a:xfrm>
            <a:prstGeom prst="line">
              <a:avLst/>
            </a:prstGeom>
            <a:ln>
              <a:solidFill>
                <a:srgbClr val="31859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1063" y="3648130"/>
              <a:ext cx="218125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Electron Reaction Rate Coefficients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8394" y="4224025"/>
              <a:ext cx="1954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Diffusion Coefficients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4679" y="4586517"/>
              <a:ext cx="101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Mobilities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46239" y="3950549"/>
              <a:ext cx="1789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 Densities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94627" y="1469014"/>
              <a:ext cx="74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Diffusion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1962" y="1563108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Reaction Rates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6139" y="1504126"/>
              <a:ext cx="703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</a:rPr>
                <a:t>SA / </a:t>
              </a:r>
              <a:r>
                <a:rPr lang="en-US" sz="1200" dirty="0" err="1" smtClean="0">
                  <a:solidFill>
                    <a:srgbClr val="0000FF"/>
                  </a:solidFill>
                </a:rPr>
                <a:t>Vol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9780" y="2269506"/>
              <a:ext cx="13260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Electron Collisions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3015" y="226950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</a:rPr>
                <a:t>Power Input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220136" y="1412064"/>
              <a:ext cx="79925" cy="16880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938161" y="1423589"/>
              <a:ext cx="0" cy="252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3196996" y="2131417"/>
              <a:ext cx="239218" cy="2469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438869" y="2131417"/>
              <a:ext cx="207533" cy="22249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667665" y="1412065"/>
              <a:ext cx="106566" cy="1688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799934" y="1252207"/>
              <a:ext cx="346341" cy="15985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04692" y="1185778"/>
              <a:ext cx="1750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= Fixed Input Parameters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02567" y="1570555"/>
              <a:ext cx="346341" cy="1598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07325" y="1495245"/>
              <a:ext cx="174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Parameters dependent on electron temperature</a:t>
              </a:r>
              <a:endParaRPr lang="en-US" sz="1200" dirty="0"/>
            </a:p>
          </p:txBody>
        </p:sp>
        <p:sp>
          <p:nvSpPr>
            <p:cNvPr id="52" name="Bent-Up Arrow 51"/>
            <p:cNvSpPr/>
            <p:nvPr/>
          </p:nvSpPr>
          <p:spPr>
            <a:xfrm>
              <a:off x="2879780" y="2614910"/>
              <a:ext cx="388260" cy="1704972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triped Right Arrow 54"/>
            <p:cNvSpPr/>
            <p:nvPr/>
          </p:nvSpPr>
          <p:spPr>
            <a:xfrm rot="3151392">
              <a:off x="3912262" y="2587623"/>
              <a:ext cx="985185" cy="576171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45336" y="1453683"/>
              <a:ext cx="4968397" cy="5074527"/>
            </a:xfrm>
            <a:custGeom>
              <a:avLst/>
              <a:gdLst>
                <a:gd name="connsiteX0" fmla="*/ 4968397 w 4968397"/>
                <a:gd name="connsiteY0" fmla="*/ 3625853 h 5074527"/>
                <a:gd name="connsiteX1" fmla="*/ 3815300 w 4968397"/>
                <a:gd name="connsiteY1" fmla="*/ 4678520 h 5074527"/>
                <a:gd name="connsiteX2" fmla="*/ 1793203 w 4968397"/>
                <a:gd name="connsiteY2" fmla="*/ 5062827 h 5074527"/>
                <a:gd name="connsiteX3" fmla="*/ 406145 w 4968397"/>
                <a:gd name="connsiteY3" fmla="*/ 4294213 h 5074527"/>
                <a:gd name="connsiteX4" fmla="*/ 5068 w 4968397"/>
                <a:gd name="connsiteY4" fmla="*/ 2573186 h 5074527"/>
                <a:gd name="connsiteX5" fmla="*/ 272453 w 4968397"/>
                <a:gd name="connsiteY5" fmla="*/ 517979 h 5074527"/>
                <a:gd name="connsiteX6" fmla="*/ 1475684 w 4968397"/>
                <a:gd name="connsiteY6" fmla="*/ 0 h 5074527"/>
                <a:gd name="connsiteX7" fmla="*/ 1475684 w 4968397"/>
                <a:gd name="connsiteY7" fmla="*/ 0 h 507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68397" h="5074527">
                  <a:moveTo>
                    <a:pt x="4968397" y="3625853"/>
                  </a:moveTo>
                  <a:cubicBezTo>
                    <a:pt x="4656448" y="4032438"/>
                    <a:pt x="4344499" y="4439024"/>
                    <a:pt x="3815300" y="4678520"/>
                  </a:cubicBezTo>
                  <a:cubicBezTo>
                    <a:pt x="3286101" y="4918016"/>
                    <a:pt x="2361395" y="5126878"/>
                    <a:pt x="1793203" y="5062827"/>
                  </a:cubicBezTo>
                  <a:cubicBezTo>
                    <a:pt x="1225011" y="4998776"/>
                    <a:pt x="704168" y="4709153"/>
                    <a:pt x="406145" y="4294213"/>
                  </a:cubicBezTo>
                  <a:cubicBezTo>
                    <a:pt x="108122" y="3879273"/>
                    <a:pt x="27350" y="3202558"/>
                    <a:pt x="5068" y="2573186"/>
                  </a:cubicBezTo>
                  <a:cubicBezTo>
                    <a:pt x="-17214" y="1943814"/>
                    <a:pt x="27350" y="946843"/>
                    <a:pt x="272453" y="517979"/>
                  </a:cubicBezTo>
                  <a:cubicBezTo>
                    <a:pt x="517556" y="89115"/>
                    <a:pt x="1475684" y="0"/>
                    <a:pt x="1475684" y="0"/>
                  </a:cubicBezTo>
                  <a:lnTo>
                    <a:pt x="1475684" y="0"/>
                  </a:ln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04493" y="5865854"/>
              <a:ext cx="18316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Species densities feed back into ODEs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7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49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York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6</cp:revision>
  <dcterms:created xsi:type="dcterms:W3CDTF">2016-12-13T09:22:49Z</dcterms:created>
  <dcterms:modified xsi:type="dcterms:W3CDTF">2016-12-19T10:30:34Z</dcterms:modified>
</cp:coreProperties>
</file>