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1055920"/>
        <c:axId val="-661048848"/>
      </c:barChart>
      <c:catAx>
        <c:axId val="-66105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1048848"/>
        <c:crosses val="autoZero"/>
        <c:auto val="1"/>
        <c:lblAlgn val="ctr"/>
        <c:lblOffset val="100"/>
        <c:noMultiLvlLbl val="0"/>
      </c:catAx>
      <c:valAx>
        <c:axId val="-66104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105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</a:p>
          <a:p>
            <a:r>
              <a:rPr lang="en-GB" dirty="0" smtClean="0"/>
              <a:t>NOD correct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" y="339725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10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352" y="1235108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3.48%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07810" y="192058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4076" y="3424121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2427" y="12053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59" y="351367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5713" y="1235107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1.24%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99562" y="193222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1448" y="3435764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7627" y="12053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45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3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804731" y="192889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06617" y="3432431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0469" y="192889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1417" y="3432430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01814" y="12479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7014" y="12479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79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60733"/>
              </p:ext>
            </p:extLst>
          </p:nvPr>
        </p:nvGraphicFramePr>
        <p:xfrm>
          <a:off x="290588" y="601388"/>
          <a:ext cx="6618136" cy="311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34"/>
                <a:gridCol w="1654534"/>
                <a:gridCol w="1654534"/>
                <a:gridCol w="1654534"/>
              </a:tblGrid>
              <a:tr h="107993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Fraction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 cell count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 B cells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Number of B cells /</a:t>
                      </a:r>
                      <a:r>
                        <a:rPr lang="en-GB" sz="2400" baseline="0" dirty="0" smtClean="0"/>
                        <a:t>recipient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CD19+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133,333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2.7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1295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CD19-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3.67</a:t>
                      </a:r>
                      <a:r>
                        <a:rPr lang="en-GB" sz="2400" baseline="0" dirty="0" smtClean="0"/>
                        <a:t> x 10</a:t>
                      </a:r>
                      <a:r>
                        <a:rPr lang="en-GB" sz="2400" baseline="300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0.005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710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5753</TotalTime>
  <Words>342</Words>
  <Application>Microsoft Office PowerPoint</Application>
  <PresentationFormat>Custom</PresentationFormat>
  <Paragraphs>202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44</cp:revision>
  <dcterms:created xsi:type="dcterms:W3CDTF">2015-07-23T12:23:37Z</dcterms:created>
  <dcterms:modified xsi:type="dcterms:W3CDTF">2015-09-24T13:57:14Z</dcterms:modified>
</cp:coreProperties>
</file>