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3745" autoAdjust="0"/>
  </p:normalViewPr>
  <p:slideViewPr>
    <p:cSldViewPr snapToGrid="0">
      <p:cViewPr varScale="1">
        <p:scale>
          <a:sx n="120" d="100"/>
          <a:sy n="120" d="100"/>
        </p:scale>
        <p:origin x="1152" y="102"/>
      </p:cViewPr>
      <p:guideLst>
        <p:guide orient="horz" pos="1360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8379824"/>
        <c:axId val="-2138386352"/>
      </c:barChart>
      <c:catAx>
        <c:axId val="-213837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386352"/>
        <c:crosses val="autoZero"/>
        <c:auto val="1"/>
        <c:lblAlgn val="ctr"/>
        <c:lblOffset val="100"/>
        <c:noMultiLvlLbl val="0"/>
      </c:catAx>
      <c:valAx>
        <c:axId val="-213838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37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8AB1-267B-474E-BD8A-C704628DBB4D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7968-2305-4D34-80DD-72B95C617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CD19+</a:t>
            </a:r>
          </a:p>
          <a:p>
            <a:r>
              <a:rPr lang="en-GB" dirty="0" smtClean="0"/>
              <a:t>11.6.15,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1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dirty="0" smtClean="0"/>
              <a:t> 1 round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baseline="0" dirty="0" smtClean="0"/>
              <a:t> 2 rounds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3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July </a:t>
            </a:r>
          </a:p>
          <a:p>
            <a:r>
              <a:rPr lang="en-GB" dirty="0" smtClean="0"/>
              <a:t>Thy 2 NOD</a:t>
            </a:r>
          </a:p>
          <a:p>
            <a:r>
              <a:rPr lang="en-GB" dirty="0" smtClean="0"/>
              <a:t>Thy 6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17/08/2015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5958517"/>
              </p:ext>
            </p:extLst>
          </p:nvPr>
        </p:nvGraphicFramePr>
        <p:xfrm>
          <a:off x="1199885" y="559946"/>
          <a:ext cx="4799542" cy="319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215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69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0.440%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21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0</a:t>
            </a:r>
            <a:r>
              <a:rPr lang="en-GB" sz="1800" dirty="0" smtClean="0"/>
              <a:t>.088%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314" y="10889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4248" y="108891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927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594166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9939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0.205%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594166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589" y="993911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0.008%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14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2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0.141%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52" y="610067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/>
              <a:t>0</a:t>
            </a:r>
            <a:r>
              <a:rPr lang="en-GB" sz="1800" dirty="0" smtClean="0"/>
              <a:t>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08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49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14" y="610067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2.27%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0.181%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1003" y="0"/>
            <a:ext cx="327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9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59" y="61006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0.406%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0.136%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0658" y="0"/>
            <a:ext cx="32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1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414" y="28388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38.3%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640628" y="28310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73.1%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41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32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2059" y="2266119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B220-</a:t>
            </a:r>
          </a:p>
          <a:p>
            <a:pPr algn="ctr"/>
            <a:r>
              <a:rPr lang="en-GB" sz="1800" dirty="0" smtClean="0"/>
              <a:t>93.4%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073" y="179342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96.3%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77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3299</TotalTime>
  <Words>158</Words>
  <Application>Microsoft Office PowerPoint</Application>
  <PresentationFormat>Custom</PresentationFormat>
  <Paragraphs>94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16</cp:revision>
  <dcterms:created xsi:type="dcterms:W3CDTF">2015-07-23T12:23:37Z</dcterms:created>
  <dcterms:modified xsi:type="dcterms:W3CDTF">2015-08-17T17:06:53Z</dcterms:modified>
</cp:coreProperties>
</file>