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7199313" cy="4319588"/>
  <p:notesSz cx="6858000" cy="9144000"/>
  <p:defaultTextStyle>
    <a:defPPr>
      <a:defRPr lang="en-US"/>
    </a:defPPr>
    <a:lvl1pPr marL="0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1pPr>
    <a:lvl2pPr marL="276423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2pPr>
    <a:lvl3pPr marL="55284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3pPr>
    <a:lvl4pPr marL="82926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4pPr>
    <a:lvl5pPr marL="110569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5pPr>
    <a:lvl6pPr marL="138211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6pPr>
    <a:lvl7pPr marL="165853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7pPr>
    <a:lvl8pPr marL="193496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8pPr>
    <a:lvl9pPr marL="2211385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" userDrawn="1">
          <p15:clr>
            <a:srgbClr val="A4A3A4"/>
          </p15:clr>
        </p15:guide>
        <p15:guide id="2" pos="2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9" autoAdjust="0"/>
    <p:restoredTop sz="83745" autoAdjust="0"/>
  </p:normalViewPr>
  <p:slideViewPr>
    <p:cSldViewPr snapToGrid="0">
      <p:cViewPr varScale="1">
        <p:scale>
          <a:sx n="120" d="100"/>
          <a:sy n="120" d="100"/>
        </p:scale>
        <p:origin x="1152" y="102"/>
      </p:cViewPr>
      <p:guideLst>
        <p:guide orient="horz" pos="1360"/>
        <p:guide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39486928"/>
        <c:axId val="-539492912"/>
      </c:barChart>
      <c:catAx>
        <c:axId val="-539486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39492912"/>
        <c:crosses val="autoZero"/>
        <c:auto val="1"/>
        <c:lblAlgn val="ctr"/>
        <c:lblOffset val="100"/>
        <c:noMultiLvlLbl val="0"/>
      </c:catAx>
      <c:valAx>
        <c:axId val="-53949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39486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28AB1-267B-474E-BD8A-C704628DBB4D}" type="datetimeFigureOut">
              <a:rPr lang="en-GB" smtClean="0"/>
              <a:t>05/09/2015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D7968-2305-4D34-80DD-72B95C617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77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CD19+</a:t>
            </a:r>
          </a:p>
          <a:p>
            <a:r>
              <a:rPr lang="en-GB" dirty="0" smtClean="0"/>
              <a:t>11.6.15,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36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612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BM RAG </a:t>
            </a:r>
            <a:r>
              <a:rPr lang="en-GB" smtClean="0"/>
              <a:t>(LHS)</a:t>
            </a:r>
            <a:r>
              <a:rPr lang="en-GB" baseline="0" smtClean="0"/>
              <a:t> </a:t>
            </a:r>
            <a:r>
              <a:rPr lang="en-GB" smtClean="0"/>
              <a:t>and </a:t>
            </a:r>
            <a:r>
              <a:rPr lang="en-GB" dirty="0" smtClean="0"/>
              <a:t>total thy RAG (RHS)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365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WT </a:t>
            </a:r>
            <a:r>
              <a:rPr lang="en-GB" dirty="0" smtClean="0">
                <a:sym typeface="Wingdings" panose="05000000000000000000" pitchFamily="2" charset="2"/>
              </a:rPr>
              <a:t> KO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647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GFP</a:t>
            </a:r>
            <a:r>
              <a:rPr lang="en-GB" dirty="0" smtClean="0">
                <a:sym typeface="Wingdings" panose="05000000000000000000" pitchFamily="2" charset="2"/>
              </a:rPr>
              <a:t> nod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38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86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14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61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Miltenyi</a:t>
            </a:r>
            <a:r>
              <a:rPr lang="en-GB" dirty="0" smtClean="0"/>
              <a:t> 1 round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lin</a:t>
            </a:r>
            <a:r>
              <a:rPr lang="en-GB" baseline="0" dirty="0" smtClean="0"/>
              <a:t> depletion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66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Miltenyi</a:t>
            </a:r>
            <a:r>
              <a:rPr lang="en-GB" baseline="0" dirty="0" smtClean="0"/>
              <a:t> 2 rounds </a:t>
            </a:r>
            <a:r>
              <a:rPr lang="en-GB" baseline="0" dirty="0" err="1" smtClean="0"/>
              <a:t>lin</a:t>
            </a:r>
            <a:r>
              <a:rPr lang="en-GB" baseline="0" dirty="0" smtClean="0"/>
              <a:t> depletion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538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10</a:t>
            </a:r>
            <a:r>
              <a:rPr lang="en-GB" baseline="30000" dirty="0" smtClean="0"/>
              <a:t>th</a:t>
            </a:r>
            <a:r>
              <a:rPr lang="en-GB" dirty="0" smtClean="0"/>
              <a:t> July </a:t>
            </a:r>
          </a:p>
          <a:p>
            <a:r>
              <a:rPr lang="en-GB" dirty="0" smtClean="0"/>
              <a:t>Thy 2 NOD</a:t>
            </a:r>
          </a:p>
          <a:p>
            <a:r>
              <a:rPr lang="en-GB" dirty="0" smtClean="0"/>
              <a:t>Thy 6 KO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20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137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Thymus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66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706933"/>
            <a:ext cx="5399485" cy="150385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268784"/>
            <a:ext cx="5399485" cy="1042900"/>
          </a:xfrm>
        </p:spPr>
        <p:txBody>
          <a:bodyPr/>
          <a:lstStyle>
            <a:lvl1pPr marL="0" indent="0" algn="ctr">
              <a:buNone/>
              <a:defRPr sz="1417"/>
            </a:lvl1pPr>
            <a:lvl2pPr marL="269977" indent="0" algn="ctr">
              <a:buNone/>
              <a:defRPr sz="1181"/>
            </a:lvl2pPr>
            <a:lvl3pPr marL="539953" indent="0" algn="ctr">
              <a:buNone/>
              <a:defRPr sz="1063"/>
            </a:lvl3pPr>
            <a:lvl4pPr marL="809930" indent="0" algn="ctr">
              <a:buNone/>
              <a:defRPr sz="945"/>
            </a:lvl4pPr>
            <a:lvl5pPr marL="1079906" indent="0" algn="ctr">
              <a:buNone/>
              <a:defRPr sz="945"/>
            </a:lvl5pPr>
            <a:lvl6pPr marL="1349883" indent="0" algn="ctr">
              <a:buNone/>
              <a:defRPr sz="945"/>
            </a:lvl6pPr>
            <a:lvl7pPr marL="1619860" indent="0" algn="ctr">
              <a:buNone/>
              <a:defRPr sz="945"/>
            </a:lvl7pPr>
            <a:lvl8pPr marL="1889836" indent="0" algn="ctr">
              <a:buNone/>
              <a:defRPr sz="945"/>
            </a:lvl8pPr>
            <a:lvl9pPr marL="2159813" indent="0" algn="ctr">
              <a:buNone/>
              <a:defRPr sz="94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36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07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229978"/>
            <a:ext cx="1552352" cy="3660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29978"/>
            <a:ext cx="4567064" cy="3660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7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93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1076898"/>
            <a:ext cx="6209407" cy="1796828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890725"/>
            <a:ext cx="6209407" cy="944910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1pPr>
            <a:lvl2pPr marL="269977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3995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099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7990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4988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198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8983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5981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04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05/09/2015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0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29978"/>
            <a:ext cx="6209407" cy="834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058899"/>
            <a:ext cx="3045647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577849"/>
            <a:ext cx="3045647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058899"/>
            <a:ext cx="3060646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577849"/>
            <a:ext cx="3060646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05/09/2015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29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05/09/2015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25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05/09/2015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76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621941"/>
            <a:ext cx="3644652" cy="3069707"/>
          </a:xfrm>
        </p:spPr>
        <p:txBody>
          <a:bodyPr/>
          <a:lstStyle>
            <a:lvl1pPr>
              <a:defRPr sz="1890"/>
            </a:lvl1pPr>
            <a:lvl2pPr>
              <a:defRPr sz="1653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05/09/2015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18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621941"/>
            <a:ext cx="3644652" cy="3069707"/>
          </a:xfrm>
        </p:spPr>
        <p:txBody>
          <a:bodyPr anchor="t"/>
          <a:lstStyle>
            <a:lvl1pPr marL="0" indent="0">
              <a:buNone/>
              <a:defRPr sz="1890"/>
            </a:lvl1pPr>
            <a:lvl2pPr marL="269977" indent="0">
              <a:buNone/>
              <a:defRPr sz="1653"/>
            </a:lvl2pPr>
            <a:lvl3pPr marL="539953" indent="0">
              <a:buNone/>
              <a:defRPr sz="1417"/>
            </a:lvl3pPr>
            <a:lvl4pPr marL="809930" indent="0">
              <a:buNone/>
              <a:defRPr sz="1181"/>
            </a:lvl4pPr>
            <a:lvl5pPr marL="1079906" indent="0">
              <a:buNone/>
              <a:defRPr sz="1181"/>
            </a:lvl5pPr>
            <a:lvl6pPr marL="1349883" indent="0">
              <a:buNone/>
              <a:defRPr sz="1181"/>
            </a:lvl6pPr>
            <a:lvl7pPr marL="1619860" indent="0">
              <a:buNone/>
              <a:defRPr sz="1181"/>
            </a:lvl7pPr>
            <a:lvl8pPr marL="1889836" indent="0">
              <a:buNone/>
              <a:defRPr sz="1181"/>
            </a:lvl8pPr>
            <a:lvl9pPr marL="2159813" indent="0">
              <a:buNone/>
              <a:defRPr sz="118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05/09/2015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56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29978"/>
            <a:ext cx="6209407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149890"/>
            <a:ext cx="6209407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A7C41-FC34-4E7A-8F1D-282D4830B78C}" type="datetimeFigureOut">
              <a:rPr lang="en-GB" smtClean="0"/>
              <a:t>05/09/2015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003618"/>
            <a:ext cx="242976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56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39953" rtl="0" eaLnBrk="1" latinLnBrk="0" hangingPunct="1">
        <a:lnSpc>
          <a:spcPct val="90000"/>
        </a:lnSpc>
        <a:spcBef>
          <a:spcPct val="0"/>
        </a:spcBef>
        <a:buNone/>
        <a:defRPr sz="2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88" indent="-134988" algn="l" defTabSz="539953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40496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4942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491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489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487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484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482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480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69977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0993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7990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4988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1986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8983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5981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6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45958517"/>
              </p:ext>
            </p:extLst>
          </p:nvPr>
        </p:nvGraphicFramePr>
        <p:xfrm>
          <a:off x="1199885" y="559946"/>
          <a:ext cx="4799542" cy="3199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215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56954" y="81103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0.440%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962154" y="81103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0</a:t>
            </a:r>
            <a:r>
              <a:rPr lang="en-GB" sz="1800" dirty="0" smtClean="0"/>
              <a:t>.088%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1314" y="108892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WT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54248" y="108891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9927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1" r="7668"/>
          <a:stretch/>
        </p:blipFill>
        <p:spPr>
          <a:xfrm>
            <a:off x="0" y="-794"/>
            <a:ext cx="3625795" cy="43195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9" t="35811" r="38620" b="38167"/>
          <a:stretch/>
        </p:blipFill>
        <p:spPr>
          <a:xfrm>
            <a:off x="3815951" y="751951"/>
            <a:ext cx="3061928" cy="281409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1327868" y="2226365"/>
            <a:ext cx="3434963" cy="2385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9472" y="1773141"/>
            <a:ext cx="1168842" cy="898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13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20" y="0"/>
            <a:ext cx="5399485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592828" y="108891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B6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971326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20852" y="112152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06953" y="112152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59385" y="112152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4655924" y="112152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845103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1" y="339725"/>
            <a:ext cx="3505200" cy="3638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574" y="339725"/>
            <a:ext cx="3505200" cy="3638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92828" y="108891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B6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71326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36754" y="160655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22855" y="160655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75287" y="160655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1826" y="160655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444880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58175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762199" y="108889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11378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339725"/>
            <a:ext cx="35052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10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137" y="339725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86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80" y="108888"/>
            <a:ext cx="2087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Fraction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616668" y="108888"/>
            <a:ext cx="202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Fraction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623933" y="69176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2.37%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6041638" y="691762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0.005%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744710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1" y="339725"/>
            <a:ext cx="3505200" cy="3638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64580" y="108888"/>
            <a:ext cx="2087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Fraction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616668" y="108888"/>
            <a:ext cx="202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Fraction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623933" y="69176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4.64%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41638" y="691762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0.002%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43048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863" y="211936"/>
            <a:ext cx="3609975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6" y="259561"/>
            <a:ext cx="3514725" cy="3533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497040" y="1861848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CD8</a:t>
            </a:r>
            <a:endParaRPr lang="en-GB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27651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CD4</a:t>
            </a:r>
            <a:endParaRPr lang="en-GB" sz="1800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984218" y="1861849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CD19</a:t>
            </a:r>
            <a:endParaRPr lang="en-GB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42376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CD11c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38930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594166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9939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0.205%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594166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4589" y="993911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0.008%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0390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75670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0390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75670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6277" y="0"/>
            <a:ext cx="3146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Recipient Spleen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0020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0.141%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652" y="610067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/>
              <a:t>0</a:t>
            </a:r>
            <a:r>
              <a:rPr lang="en-GB" sz="1800" dirty="0" smtClean="0"/>
              <a:t>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6277" y="0"/>
            <a:ext cx="3087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Recipient Spleen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9490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314" y="610067"/>
            <a:ext cx="3505200" cy="3638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8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2.27%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0.181%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61003" y="0"/>
            <a:ext cx="327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Recipient Thymus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7906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659" y="61006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2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0.406%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0.136%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90658" y="0"/>
            <a:ext cx="321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Recipient Thymus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9317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CD11c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67414" y="283883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38.3%</a:t>
            </a:r>
            <a:endParaRPr lang="en-GB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4640628" y="283109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73.1%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6413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2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CD11c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5321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2059" y="2266119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B220-</a:t>
            </a:r>
          </a:p>
          <a:p>
            <a:pPr algn="ctr"/>
            <a:r>
              <a:rPr lang="en-GB" sz="1800" dirty="0" smtClean="0"/>
              <a:t>93.4%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3073" y="179342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96.3%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3775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3845</TotalTime>
  <Words>250</Words>
  <Application>Microsoft Office PowerPoint</Application>
  <PresentationFormat>Custom</PresentationFormat>
  <Paragraphs>147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30</cp:revision>
  <dcterms:created xsi:type="dcterms:W3CDTF">2015-07-23T12:23:37Z</dcterms:created>
  <dcterms:modified xsi:type="dcterms:W3CDTF">2015-09-05T18:57:17Z</dcterms:modified>
</cp:coreProperties>
</file>