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79976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38" y="102"/>
      </p:cViewPr>
      <p:guideLst>
        <p:guide orient="horz" pos="2268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A6C3-32A0-4A3F-B86E-56975B61F000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826-8F5E-474F-892A-78112AF3A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46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A6C3-32A0-4A3F-B86E-56975B61F000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826-8F5E-474F-892A-78112AF3A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62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A6C3-32A0-4A3F-B86E-56975B61F000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826-8F5E-474F-892A-78112AF3A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59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A6C3-32A0-4A3F-B86E-56975B61F000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826-8F5E-474F-892A-78112AF3A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6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A6C3-32A0-4A3F-B86E-56975B61F000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826-8F5E-474F-892A-78112AF3A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46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A6C3-32A0-4A3F-B86E-56975B61F000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826-8F5E-474F-892A-78112AF3A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3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A6C3-32A0-4A3F-B86E-56975B61F000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826-8F5E-474F-892A-78112AF3A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9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A6C3-32A0-4A3F-B86E-56975B61F000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826-8F5E-474F-892A-78112AF3A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75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A6C3-32A0-4A3F-B86E-56975B61F000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826-8F5E-474F-892A-78112AF3A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02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A6C3-32A0-4A3F-B86E-56975B61F000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826-8F5E-474F-892A-78112AF3A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67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A6C3-32A0-4A3F-B86E-56975B61F000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826-8F5E-474F-892A-78112AF3A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A6C3-32A0-4A3F-B86E-56975B61F000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0826-8F5E-474F-892A-78112AF3A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5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40197"/>
            <a:ext cx="3777343" cy="3921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-38100"/>
            <a:ext cx="3505200" cy="3638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6108" y="3677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2.19%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563" y="-38100"/>
            <a:ext cx="3505200" cy="3638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86256" y="36700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69.2%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075" y="3600450"/>
            <a:ext cx="3505200" cy="36385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86107" y="40494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75.8%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563" y="3605893"/>
            <a:ext cx="3505200" cy="36385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86256" y="40494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5.14%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684736" y="3503641"/>
            <a:ext cx="20043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921133" y="1649688"/>
            <a:ext cx="20043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6529111" y="1649688"/>
            <a:ext cx="20043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921132" y="5283456"/>
            <a:ext cx="20043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6523236" y="5283456"/>
            <a:ext cx="20043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58624" y="4954814"/>
            <a:ext cx="21043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405338" y="30422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405338" y="668081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133560" y="3042261"/>
            <a:ext cx="19248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133560" y="6680811"/>
            <a:ext cx="19248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75114" y="1905000"/>
            <a:ext cx="1676400" cy="7837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53343" y="4169229"/>
            <a:ext cx="1730828" cy="698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13714" y="1143000"/>
            <a:ext cx="1349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13714" y="4867726"/>
            <a:ext cx="1349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36171" y="2503714"/>
            <a:ext cx="596700" cy="378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857396" y="2395930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35.2%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1045029" y="4084864"/>
            <a:ext cx="6350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893720" y="3945610"/>
            <a:ext cx="758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</a:t>
            </a:r>
            <a:r>
              <a:rPr lang="en-GB" baseline="30000" dirty="0" smtClean="0"/>
              <a:t>-</a:t>
            </a:r>
          </a:p>
          <a:p>
            <a:pPr algn="ctr"/>
            <a:r>
              <a:rPr lang="en-GB" dirty="0" smtClean="0"/>
              <a:t>40.8%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39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110" y="0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465767" y="1693232"/>
            <a:ext cx="20043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70216" y="3085805"/>
            <a:ext cx="19248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10" y="0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74086" y="10668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Spln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053121" y="1682346"/>
            <a:ext cx="20043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14026" y="3074919"/>
            <a:ext cx="19248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685" y="3531198"/>
            <a:ext cx="3505200" cy="3638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5103629" y="5218930"/>
            <a:ext cx="20043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64534" y="6611503"/>
            <a:ext cx="19248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229601" y="39296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0.009%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151593" y="40543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0.382%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58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10" y="193221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2686" y="58782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0.016%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39365" y="1885668"/>
            <a:ext cx="20043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21540" y="3278241"/>
            <a:ext cx="19248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10" y="193221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5336127" y="1885668"/>
            <a:ext cx="20043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97032" y="3278241"/>
            <a:ext cx="19248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79972" y="58782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0.000%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55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46</Words>
  <Application>Microsoft Office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4</cp:revision>
  <dcterms:created xsi:type="dcterms:W3CDTF">2015-09-10T10:57:57Z</dcterms:created>
  <dcterms:modified xsi:type="dcterms:W3CDTF">2015-09-10T11:53:08Z</dcterms:modified>
</cp:coreProperties>
</file>