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57FE-1B80-44D7-8D52-9AAF9CA93B5C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5300-7E3C-4DFE-B955-F8B82D30A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13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57FE-1B80-44D7-8D52-9AAF9CA93B5C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5300-7E3C-4DFE-B955-F8B82D30A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24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57FE-1B80-44D7-8D52-9AAF9CA93B5C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5300-7E3C-4DFE-B955-F8B82D30A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38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57FE-1B80-44D7-8D52-9AAF9CA93B5C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5300-7E3C-4DFE-B955-F8B82D30A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27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57FE-1B80-44D7-8D52-9AAF9CA93B5C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5300-7E3C-4DFE-B955-F8B82D30A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55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57FE-1B80-44D7-8D52-9AAF9CA93B5C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5300-7E3C-4DFE-B955-F8B82D30A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30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57FE-1B80-44D7-8D52-9AAF9CA93B5C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5300-7E3C-4DFE-B955-F8B82D30A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51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57FE-1B80-44D7-8D52-9AAF9CA93B5C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5300-7E3C-4DFE-B955-F8B82D30A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45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57FE-1B80-44D7-8D52-9AAF9CA93B5C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5300-7E3C-4DFE-B955-F8B82D30A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24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57FE-1B80-44D7-8D52-9AAF9CA93B5C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5300-7E3C-4DFE-B955-F8B82D30A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28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57FE-1B80-44D7-8D52-9AAF9CA93B5C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5300-7E3C-4DFE-B955-F8B82D30A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09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557FE-1B80-44D7-8D52-9AAF9CA93B5C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85300-7E3C-4DFE-B955-F8B82D30A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01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84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129403"/>
              </p:ext>
            </p:extLst>
          </p:nvPr>
        </p:nvGraphicFramePr>
        <p:xfrm>
          <a:off x="2032000" y="200120"/>
          <a:ext cx="8127999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Antibody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Clone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Supplier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CD19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eBio1D3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eBioscience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Streptavidin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BD </a:t>
                      </a:r>
                      <a:r>
                        <a:rPr lang="en-GB" dirty="0" err="1" smtClean="0"/>
                        <a:t>Pharmingen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Ly6D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49-H4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eBioscience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Il-7R</a:t>
                      </a:r>
                      <a:r>
                        <a:rPr lang="el-GR" dirty="0" smtClean="0"/>
                        <a:t>α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A7R34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eBioscience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C-kit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2B8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eBioscience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Sca-1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eBioscience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CD8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53-6.7;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56.3.7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eBioscience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BioXcell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CD43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eBioR2/60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eBioscience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IgM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11/41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eBioscience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CD4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/>
                        <a:t>RM4-5; </a:t>
                      </a:r>
                      <a:r>
                        <a:rPr lang="en-GB" dirty="0" smtClean="0"/>
                        <a:t>GK1.5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eBioscience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BioXcell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TcR</a:t>
                      </a:r>
                      <a:r>
                        <a:rPr lang="el-GR" dirty="0" smtClean="0"/>
                        <a:t>β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H57-597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eBioscience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CD16/32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eBioscience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CD25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PC61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eBioscience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CD44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IM7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eBioscience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CD11c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N418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eBioscience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B220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RA3-6B2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eBioscience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79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63729"/>
              </p:ext>
            </p:extLst>
          </p:nvPr>
        </p:nvGraphicFramePr>
        <p:xfrm>
          <a:off x="2032000" y="91440"/>
          <a:ext cx="8127999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Antibody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Clone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Supplier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CD4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/>
                        <a:t>RM4-5; </a:t>
                      </a:r>
                      <a:r>
                        <a:rPr lang="en-GB" dirty="0" smtClean="0"/>
                        <a:t>GK1.5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eBioscience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BioXcell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CD8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53-6.7;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56.3.7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eBioscience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BioXcell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CD19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eBio1D3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eBioscience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CD43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eBioR2/60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eBioscience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IgM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11/41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eBioscience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Sca-1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eBioscience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C-kit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2B8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eBioscience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Flt3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A2F10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eBioscience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Il-7R</a:t>
                      </a:r>
                      <a:r>
                        <a:rPr lang="el-GR" dirty="0" smtClean="0"/>
                        <a:t>α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A7R34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eBioscience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Ly6D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49-H4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eBioscience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CD16/32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eBioscience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CD25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PC61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eBioscience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CD44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IM7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eBioscience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CD11c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N418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eBioscience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B220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RA3-6B2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eBioscience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TcR</a:t>
                      </a:r>
                      <a:r>
                        <a:rPr lang="el-GR" dirty="0" smtClean="0"/>
                        <a:t>β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H57-597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eBioscience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Streptavidin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BD </a:t>
                      </a:r>
                      <a:r>
                        <a:rPr lang="en-GB" dirty="0" err="1" smtClean="0"/>
                        <a:t>Pharmingen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74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11170</TotalTime>
  <Words>126</Words>
  <Application>Microsoft Office PowerPoint</Application>
  <PresentationFormat>Widescreen</PresentationFormat>
  <Paragraphs>104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6</cp:revision>
  <dcterms:created xsi:type="dcterms:W3CDTF">2015-08-28T19:25:22Z</dcterms:created>
  <dcterms:modified xsi:type="dcterms:W3CDTF">2015-10-26T18:40:39Z</dcterms:modified>
</cp:coreProperties>
</file>