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</a:t>
            </a:r>
            <a:r>
              <a:rPr lang="en-GB" dirty="0" smtClean="0"/>
              <a:t>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83666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87220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1979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95533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202" b="14293"/>
          <a:stretch/>
        </p:blipFill>
        <p:spPr>
          <a:xfrm>
            <a:off x="7431577" y="123483"/>
            <a:ext cx="3042458" cy="3118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65220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6630</TotalTime>
  <Words>231</Words>
  <Application>Microsoft Office PowerPoint</Application>
  <PresentationFormat>Custom</PresentationFormat>
  <Paragraphs>135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25</cp:revision>
  <dcterms:created xsi:type="dcterms:W3CDTF">2015-07-24T09:41:16Z</dcterms:created>
  <dcterms:modified xsi:type="dcterms:W3CDTF">2015-08-07T09:24:33Z</dcterms:modified>
</cp:coreProperties>
</file>