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7199313" cy="4319588"/>
  <p:notesSz cx="6858000" cy="9144000"/>
  <p:defaultTextStyle>
    <a:defPPr>
      <a:defRPr lang="en-US"/>
    </a:defPPr>
    <a:lvl1pPr marL="0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1pPr>
    <a:lvl2pPr marL="276423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2pPr>
    <a:lvl3pPr marL="552846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3pPr>
    <a:lvl4pPr marL="829269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4pPr>
    <a:lvl5pPr marL="1105692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5pPr>
    <a:lvl6pPr marL="1382116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6pPr>
    <a:lvl7pPr marL="1658539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7pPr>
    <a:lvl8pPr marL="1934962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8pPr>
    <a:lvl9pPr marL="2211385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9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6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706933"/>
            <a:ext cx="5399485" cy="1503857"/>
          </a:xfrm>
        </p:spPr>
        <p:txBody>
          <a:bodyPr anchor="b"/>
          <a:lstStyle>
            <a:lvl1pPr algn="ctr">
              <a:defRPr sz="354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2268784"/>
            <a:ext cx="5399485" cy="1042900"/>
          </a:xfrm>
        </p:spPr>
        <p:txBody>
          <a:bodyPr/>
          <a:lstStyle>
            <a:lvl1pPr marL="0" indent="0" algn="ctr">
              <a:buNone/>
              <a:defRPr sz="1417"/>
            </a:lvl1pPr>
            <a:lvl2pPr marL="269977" indent="0" algn="ctr">
              <a:buNone/>
              <a:defRPr sz="1181"/>
            </a:lvl2pPr>
            <a:lvl3pPr marL="539953" indent="0" algn="ctr">
              <a:buNone/>
              <a:defRPr sz="1063"/>
            </a:lvl3pPr>
            <a:lvl4pPr marL="809930" indent="0" algn="ctr">
              <a:buNone/>
              <a:defRPr sz="945"/>
            </a:lvl4pPr>
            <a:lvl5pPr marL="1079906" indent="0" algn="ctr">
              <a:buNone/>
              <a:defRPr sz="945"/>
            </a:lvl5pPr>
            <a:lvl6pPr marL="1349883" indent="0" algn="ctr">
              <a:buNone/>
              <a:defRPr sz="945"/>
            </a:lvl6pPr>
            <a:lvl7pPr marL="1619860" indent="0" algn="ctr">
              <a:buNone/>
              <a:defRPr sz="945"/>
            </a:lvl7pPr>
            <a:lvl8pPr marL="1889836" indent="0" algn="ctr">
              <a:buNone/>
              <a:defRPr sz="945"/>
            </a:lvl8pPr>
            <a:lvl9pPr marL="2159813" indent="0" algn="ctr">
              <a:buNone/>
              <a:defRPr sz="94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23/07/2015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36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23/07/2015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077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8" y="229978"/>
            <a:ext cx="1552352" cy="36606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229978"/>
            <a:ext cx="4567064" cy="36606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23/07/2015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7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23/07/2015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935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3" y="1076898"/>
            <a:ext cx="6209407" cy="1796828"/>
          </a:xfrm>
        </p:spPr>
        <p:txBody>
          <a:bodyPr anchor="b"/>
          <a:lstStyle>
            <a:lvl1pPr>
              <a:defRPr sz="354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3" y="2890725"/>
            <a:ext cx="6209407" cy="944910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1pPr>
            <a:lvl2pPr marL="269977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39953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0993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7990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49883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198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8983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59813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23/07/2015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046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149890"/>
            <a:ext cx="3059708" cy="27407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149890"/>
            <a:ext cx="3059708" cy="27407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23/07/2015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204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29978"/>
            <a:ext cx="6209407" cy="8349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058899"/>
            <a:ext cx="3045647" cy="518950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69977" indent="0">
              <a:buNone/>
              <a:defRPr sz="1181" b="1"/>
            </a:lvl2pPr>
            <a:lvl3pPr marL="539953" indent="0">
              <a:buNone/>
              <a:defRPr sz="1063" b="1"/>
            </a:lvl3pPr>
            <a:lvl4pPr marL="809930" indent="0">
              <a:buNone/>
              <a:defRPr sz="945" b="1"/>
            </a:lvl4pPr>
            <a:lvl5pPr marL="1079906" indent="0">
              <a:buNone/>
              <a:defRPr sz="945" b="1"/>
            </a:lvl5pPr>
            <a:lvl6pPr marL="1349883" indent="0">
              <a:buNone/>
              <a:defRPr sz="945" b="1"/>
            </a:lvl6pPr>
            <a:lvl7pPr marL="1619860" indent="0">
              <a:buNone/>
              <a:defRPr sz="945" b="1"/>
            </a:lvl7pPr>
            <a:lvl8pPr marL="1889836" indent="0">
              <a:buNone/>
              <a:defRPr sz="945" b="1"/>
            </a:lvl8pPr>
            <a:lvl9pPr marL="2159813" indent="0">
              <a:buNone/>
              <a:defRPr sz="94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577849"/>
            <a:ext cx="3045647" cy="23207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058899"/>
            <a:ext cx="3060646" cy="518950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69977" indent="0">
              <a:buNone/>
              <a:defRPr sz="1181" b="1"/>
            </a:lvl2pPr>
            <a:lvl3pPr marL="539953" indent="0">
              <a:buNone/>
              <a:defRPr sz="1063" b="1"/>
            </a:lvl3pPr>
            <a:lvl4pPr marL="809930" indent="0">
              <a:buNone/>
              <a:defRPr sz="945" b="1"/>
            </a:lvl4pPr>
            <a:lvl5pPr marL="1079906" indent="0">
              <a:buNone/>
              <a:defRPr sz="945" b="1"/>
            </a:lvl5pPr>
            <a:lvl6pPr marL="1349883" indent="0">
              <a:buNone/>
              <a:defRPr sz="945" b="1"/>
            </a:lvl6pPr>
            <a:lvl7pPr marL="1619860" indent="0">
              <a:buNone/>
              <a:defRPr sz="945" b="1"/>
            </a:lvl7pPr>
            <a:lvl8pPr marL="1889836" indent="0">
              <a:buNone/>
              <a:defRPr sz="945" b="1"/>
            </a:lvl8pPr>
            <a:lvl9pPr marL="2159813" indent="0">
              <a:buNone/>
              <a:defRPr sz="94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577849"/>
            <a:ext cx="3060646" cy="23207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23/07/2015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298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23/07/2015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253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23/07/2015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76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87972"/>
            <a:ext cx="2321966" cy="100790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621941"/>
            <a:ext cx="3644652" cy="3069707"/>
          </a:xfrm>
        </p:spPr>
        <p:txBody>
          <a:bodyPr/>
          <a:lstStyle>
            <a:lvl1pPr>
              <a:defRPr sz="1890"/>
            </a:lvl1pPr>
            <a:lvl2pPr>
              <a:defRPr sz="1653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295877"/>
            <a:ext cx="2321966" cy="2400771"/>
          </a:xfrm>
        </p:spPr>
        <p:txBody>
          <a:bodyPr/>
          <a:lstStyle>
            <a:lvl1pPr marL="0" indent="0">
              <a:buNone/>
              <a:defRPr sz="945"/>
            </a:lvl1pPr>
            <a:lvl2pPr marL="269977" indent="0">
              <a:buNone/>
              <a:defRPr sz="827"/>
            </a:lvl2pPr>
            <a:lvl3pPr marL="539953" indent="0">
              <a:buNone/>
              <a:defRPr sz="709"/>
            </a:lvl3pPr>
            <a:lvl4pPr marL="809930" indent="0">
              <a:buNone/>
              <a:defRPr sz="591"/>
            </a:lvl4pPr>
            <a:lvl5pPr marL="1079906" indent="0">
              <a:buNone/>
              <a:defRPr sz="591"/>
            </a:lvl5pPr>
            <a:lvl6pPr marL="1349883" indent="0">
              <a:buNone/>
              <a:defRPr sz="591"/>
            </a:lvl6pPr>
            <a:lvl7pPr marL="1619860" indent="0">
              <a:buNone/>
              <a:defRPr sz="591"/>
            </a:lvl7pPr>
            <a:lvl8pPr marL="1889836" indent="0">
              <a:buNone/>
              <a:defRPr sz="591"/>
            </a:lvl8pPr>
            <a:lvl9pPr marL="2159813" indent="0">
              <a:buNone/>
              <a:defRPr sz="59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23/07/2015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188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87972"/>
            <a:ext cx="2321966" cy="100790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621941"/>
            <a:ext cx="3644652" cy="3069707"/>
          </a:xfrm>
        </p:spPr>
        <p:txBody>
          <a:bodyPr anchor="t"/>
          <a:lstStyle>
            <a:lvl1pPr marL="0" indent="0">
              <a:buNone/>
              <a:defRPr sz="1890"/>
            </a:lvl1pPr>
            <a:lvl2pPr marL="269977" indent="0">
              <a:buNone/>
              <a:defRPr sz="1653"/>
            </a:lvl2pPr>
            <a:lvl3pPr marL="539953" indent="0">
              <a:buNone/>
              <a:defRPr sz="1417"/>
            </a:lvl3pPr>
            <a:lvl4pPr marL="809930" indent="0">
              <a:buNone/>
              <a:defRPr sz="1181"/>
            </a:lvl4pPr>
            <a:lvl5pPr marL="1079906" indent="0">
              <a:buNone/>
              <a:defRPr sz="1181"/>
            </a:lvl5pPr>
            <a:lvl6pPr marL="1349883" indent="0">
              <a:buNone/>
              <a:defRPr sz="1181"/>
            </a:lvl6pPr>
            <a:lvl7pPr marL="1619860" indent="0">
              <a:buNone/>
              <a:defRPr sz="1181"/>
            </a:lvl7pPr>
            <a:lvl8pPr marL="1889836" indent="0">
              <a:buNone/>
              <a:defRPr sz="1181"/>
            </a:lvl8pPr>
            <a:lvl9pPr marL="2159813" indent="0">
              <a:buNone/>
              <a:defRPr sz="1181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295877"/>
            <a:ext cx="2321966" cy="2400771"/>
          </a:xfrm>
        </p:spPr>
        <p:txBody>
          <a:bodyPr/>
          <a:lstStyle>
            <a:lvl1pPr marL="0" indent="0">
              <a:buNone/>
              <a:defRPr sz="945"/>
            </a:lvl1pPr>
            <a:lvl2pPr marL="269977" indent="0">
              <a:buNone/>
              <a:defRPr sz="827"/>
            </a:lvl2pPr>
            <a:lvl3pPr marL="539953" indent="0">
              <a:buNone/>
              <a:defRPr sz="709"/>
            </a:lvl3pPr>
            <a:lvl4pPr marL="809930" indent="0">
              <a:buNone/>
              <a:defRPr sz="591"/>
            </a:lvl4pPr>
            <a:lvl5pPr marL="1079906" indent="0">
              <a:buNone/>
              <a:defRPr sz="591"/>
            </a:lvl5pPr>
            <a:lvl6pPr marL="1349883" indent="0">
              <a:buNone/>
              <a:defRPr sz="591"/>
            </a:lvl6pPr>
            <a:lvl7pPr marL="1619860" indent="0">
              <a:buNone/>
              <a:defRPr sz="591"/>
            </a:lvl7pPr>
            <a:lvl8pPr marL="1889836" indent="0">
              <a:buNone/>
              <a:defRPr sz="591"/>
            </a:lvl8pPr>
            <a:lvl9pPr marL="2159813" indent="0">
              <a:buNone/>
              <a:defRPr sz="59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23/07/2015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565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229978"/>
            <a:ext cx="6209407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149890"/>
            <a:ext cx="6209407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4003618"/>
            <a:ext cx="161984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A7C41-FC34-4E7A-8F1D-282D4830B78C}" type="datetimeFigureOut">
              <a:rPr lang="en-GB" smtClean="0"/>
              <a:t>23/07/2015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4003618"/>
            <a:ext cx="2429768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4003618"/>
            <a:ext cx="161984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568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39953" rtl="0" eaLnBrk="1" latinLnBrk="0" hangingPunct="1">
        <a:lnSpc>
          <a:spcPct val="90000"/>
        </a:lnSpc>
        <a:spcBef>
          <a:spcPct val="0"/>
        </a:spcBef>
        <a:buNone/>
        <a:defRPr sz="25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988" indent="-134988" algn="l" defTabSz="539953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1pPr>
      <a:lvl2pPr marL="40496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4942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4918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489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4871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4848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482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4801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69977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0993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79906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4988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1986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89836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5981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660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863" y="211936"/>
            <a:ext cx="3609975" cy="3581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86" y="259561"/>
            <a:ext cx="3514725" cy="3533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-497040" y="1861848"/>
            <a:ext cx="17606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/>
              <a:t>CD8</a:t>
            </a:r>
            <a:endParaRPr lang="en-GB" sz="1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27651" y="3385930"/>
            <a:ext cx="22064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/>
              <a:t>CD4</a:t>
            </a:r>
            <a:endParaRPr lang="en-GB" sz="1800" b="1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2984218" y="1861849"/>
            <a:ext cx="17606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/>
              <a:t>CD19</a:t>
            </a:r>
            <a:endParaRPr lang="en-GB" sz="1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442376" y="3385930"/>
            <a:ext cx="22064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/>
              <a:t>CD11c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2389308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</TotalTime>
  <Words>4</Words>
  <Application>Microsoft Office PowerPoint</Application>
  <PresentationFormat>Custom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 Davies</dc:creator>
  <cp:lastModifiedBy>Helen Davies</cp:lastModifiedBy>
  <cp:revision>2</cp:revision>
  <dcterms:created xsi:type="dcterms:W3CDTF">2015-07-23T12:23:37Z</dcterms:created>
  <dcterms:modified xsi:type="dcterms:W3CDTF">2015-07-23T13:49:24Z</dcterms:modified>
</cp:coreProperties>
</file>