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14400213" cy="7199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0276" autoAdjust="0"/>
  </p:normalViewPr>
  <p:slideViewPr>
    <p:cSldViewPr snapToGrid="0" showGuides="1">
      <p:cViewPr varScale="1">
        <p:scale>
          <a:sx n="79" d="100"/>
          <a:sy n="79" d="100"/>
        </p:scale>
        <p:origin x="474" y="96"/>
      </p:cViewPr>
      <p:guideLst>
        <p:guide orient="horz" pos="2268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70C28-2994-474D-8BBF-3B11C9FA2A9F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8A415-9BB4-4D1A-8B09-202B4B84EA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05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8A415-9BB4-4D1A-8B09-202B4B84EAF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913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Spleen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8A415-9BB4-4D1A-8B09-202B4B84EAF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160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 (gated)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8A415-9BB4-4D1A-8B09-202B4B84EAF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32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0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02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25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3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35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04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68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99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52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46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94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8501F-095D-4FB7-9E41-AD32C3E49B00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69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423" y="450"/>
            <a:ext cx="3468063" cy="36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3468063" cy="36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53056" y="46329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3.69%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99313"/>
            <a:ext cx="3468063" cy="360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6528" y="4632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5.54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932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3468063" cy="36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53056" y="46329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14.6%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572" y="3600450"/>
            <a:ext cx="346806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9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6720"/>
            <a:ext cx="3468063" cy="36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53056" y="89001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38.5%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99313"/>
            <a:ext cx="3468063" cy="36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8096" y="3474720"/>
            <a:ext cx="20238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693539" y="2040072"/>
            <a:ext cx="20231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68096" y="6662178"/>
            <a:ext cx="20238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693539" y="5227530"/>
            <a:ext cx="20231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50592" y="2243328"/>
            <a:ext cx="0" cy="162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41161" y="242054"/>
            <a:ext cx="110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Control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2825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23</Words>
  <Application>Microsoft Office PowerPoint</Application>
  <PresentationFormat>Custom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5</cp:revision>
  <dcterms:created xsi:type="dcterms:W3CDTF">2015-08-08T12:20:49Z</dcterms:created>
  <dcterms:modified xsi:type="dcterms:W3CDTF">2015-08-08T16:41:16Z</dcterms:modified>
</cp:coreProperties>
</file>