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1055920"/>
        <c:axId val="-661048848"/>
      </c:barChart>
      <c:catAx>
        <c:axId val="-6610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1048848"/>
        <c:crosses val="autoZero"/>
        <c:auto val="1"/>
        <c:lblAlgn val="ctr"/>
        <c:lblOffset val="100"/>
        <c:noMultiLvlLbl val="0"/>
      </c:catAx>
      <c:valAx>
        <c:axId val="-66104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105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</a:p>
          <a:p>
            <a:r>
              <a:rPr lang="en-GB" dirty="0" smtClean="0"/>
              <a:t>NOD correct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7" y="339725"/>
            <a:ext cx="3505200" cy="363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10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0" y="1168842"/>
            <a:ext cx="477033" cy="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284" y="1032018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pPr algn="ctr"/>
            <a:r>
              <a:rPr lang="en-GB" sz="1700" dirty="0" smtClean="0"/>
              <a:t>40.2%</a:t>
            </a:r>
            <a:endParaRPr lang="en-GB" sz="1700" dirty="0"/>
          </a:p>
        </p:txBody>
      </p:sp>
      <p:sp>
        <p:nvSpPr>
          <p:cNvPr id="7" name="Rectangle 6"/>
          <p:cNvSpPr/>
          <p:nvPr/>
        </p:nvSpPr>
        <p:spPr>
          <a:xfrm>
            <a:off x="4492487" y="1168842"/>
            <a:ext cx="467756" cy="34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3484" y="1005983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r>
              <a:rPr lang="en-GB" sz="1700" dirty="0" smtClean="0"/>
              <a:t>17.2%</a:t>
            </a:r>
            <a:endParaRPr lang="en-GB" sz="1700" dirty="0"/>
          </a:p>
        </p:txBody>
      </p:sp>
      <p:sp>
        <p:nvSpPr>
          <p:cNvPr id="8" name="Rectangle 7"/>
          <p:cNvSpPr/>
          <p:nvPr/>
        </p:nvSpPr>
        <p:spPr>
          <a:xfrm>
            <a:off x="1053353" y="1952371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40775" y="1924762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48284" y="1764066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23.9%</a:t>
            </a:r>
            <a:endParaRPr lang="en-GB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3484" y="1764065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74.1%</a:t>
            </a:r>
            <a:endParaRPr lang="en-GB" sz="1700" dirty="0"/>
          </a:p>
        </p:txBody>
      </p:sp>
      <p:sp>
        <p:nvSpPr>
          <p:cNvPr id="14" name="Rectangle 13"/>
          <p:cNvSpPr/>
          <p:nvPr/>
        </p:nvSpPr>
        <p:spPr>
          <a:xfrm>
            <a:off x="4492487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21719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3285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21.7%</a:t>
            </a:r>
            <a:endParaRPr lang="en-GB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484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4.01%</a:t>
            </a:r>
            <a:endParaRPr lang="en-GB" sz="17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0386" y="1088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GFP+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7808" y="10888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687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352" y="1235108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3.48%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707810" y="192058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4076" y="3424121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2427" y="12053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59" y="351367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5713" y="1235107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1.24%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99562" y="193222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1448" y="3435764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7627" y="12053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345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63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804731" y="192889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06617" y="3432431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0469" y="192889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1417" y="3432430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01814" y="12479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07014" y="12479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79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60733"/>
              </p:ext>
            </p:extLst>
          </p:nvPr>
        </p:nvGraphicFramePr>
        <p:xfrm>
          <a:off x="290588" y="601388"/>
          <a:ext cx="6618136" cy="311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534"/>
                <a:gridCol w="1654534"/>
                <a:gridCol w="1654534"/>
                <a:gridCol w="1654534"/>
              </a:tblGrid>
              <a:tr h="107993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Fraction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 cell count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 B cells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Number of B cells /</a:t>
                      </a:r>
                      <a:r>
                        <a:rPr lang="en-GB" sz="2400" baseline="0" dirty="0" smtClean="0"/>
                        <a:t>recipient</a:t>
                      </a:r>
                      <a:endParaRPr lang="en-GB" sz="2400" dirty="0"/>
                    </a:p>
                  </a:txBody>
                  <a:tcPr/>
                </a:tc>
              </a:tr>
              <a:tr h="96404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CD19+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133,333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2.7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1295</a:t>
                      </a:r>
                      <a:endParaRPr lang="en-GB" sz="2400" dirty="0"/>
                    </a:p>
                  </a:txBody>
                  <a:tcPr/>
                </a:tc>
              </a:tr>
              <a:tr h="96404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CD19-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3.67</a:t>
                      </a:r>
                      <a:r>
                        <a:rPr lang="en-GB" sz="2400" baseline="0" dirty="0" smtClean="0"/>
                        <a:t> x 10</a:t>
                      </a:r>
                      <a:r>
                        <a:rPr lang="en-GB" sz="2400" baseline="300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0.005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710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5785</TotalTime>
  <Words>342</Words>
  <Application>Microsoft Office PowerPoint</Application>
  <PresentationFormat>Custom</PresentationFormat>
  <Paragraphs>202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44</cp:revision>
  <dcterms:created xsi:type="dcterms:W3CDTF">2015-07-23T12:23:37Z</dcterms:created>
  <dcterms:modified xsi:type="dcterms:W3CDTF">2015-09-24T14:28:50Z</dcterms:modified>
</cp:coreProperties>
</file>