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133</Words>
  <Application>Microsoft Office PowerPoint</Application>
  <PresentationFormat>Custom</PresentationFormat>
  <Paragraphs>81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11</cp:revision>
  <dcterms:created xsi:type="dcterms:W3CDTF">2015-07-23T12:23:37Z</dcterms:created>
  <dcterms:modified xsi:type="dcterms:W3CDTF">2015-08-07T18:58:43Z</dcterms:modified>
</cp:coreProperties>
</file>