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83666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7220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1979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95533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</a:t>
            </a:r>
            <a:r>
              <a:rPr lang="en-GB" dirty="0" smtClean="0"/>
              <a:t>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  <a:endParaRPr lang="en-GB" dirty="0" smtClean="0"/>
          </a:p>
          <a:p>
            <a:pPr algn="ctr"/>
            <a:r>
              <a:rPr lang="en-GB" dirty="0" smtClean="0"/>
              <a:t>5.06</a:t>
            </a:r>
            <a:r>
              <a:rPr lang="en-GB" dirty="0" smtClean="0"/>
              <a:t>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</a:t>
            </a:r>
            <a:r>
              <a:rPr lang="en-GB" dirty="0" smtClean="0"/>
              <a:t>+</a:t>
            </a:r>
            <a:endParaRPr lang="en-GB" dirty="0" smtClean="0"/>
          </a:p>
          <a:p>
            <a:pPr algn="ctr"/>
            <a:r>
              <a:rPr lang="en-GB" dirty="0" smtClean="0"/>
              <a:t>39.1</a:t>
            </a:r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  <a:endParaRPr lang="en-GB" dirty="0" smtClean="0"/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</a:t>
            </a:r>
            <a:r>
              <a:rPr lang="en-GB" dirty="0" smtClean="0"/>
              <a:t>+</a:t>
            </a:r>
            <a:endParaRPr lang="en-GB" dirty="0" smtClean="0"/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  <a:endParaRPr lang="en-GB" sz="1700" dirty="0" smtClean="0"/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</a:t>
            </a:r>
            <a:r>
              <a:rPr lang="en-GB" dirty="0" smtClean="0"/>
              <a:t>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7023</TotalTime>
  <Words>360</Words>
  <Application>Microsoft Office PowerPoint</Application>
  <PresentationFormat>Custom</PresentationFormat>
  <Paragraphs>198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34</cp:revision>
  <dcterms:created xsi:type="dcterms:W3CDTF">2015-07-24T09:41:16Z</dcterms:created>
  <dcterms:modified xsi:type="dcterms:W3CDTF">2015-08-07T19:24:03Z</dcterms:modified>
</cp:coreProperties>
</file>