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>
        <p:guide orient="horz" pos="1247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 1 20150722 24.10.14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8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Mature B cell increases pro B cells</a:t>
            </a:r>
          </a:p>
          <a:p>
            <a:r>
              <a:rPr lang="en-GB" dirty="0" smtClean="0"/>
              <a:t>B6 (2), NOD (8), KO (5)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Thymus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6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BM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WT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55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NOD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3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6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99705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9664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3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66454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77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7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88" y="160338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8" y="160338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8" y="160338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050607" y="2017700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80902" y="723203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9.00%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66402" y="723202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26.0%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388964" y="72320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58.8%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0291" y="73428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9.58%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02082" y="734288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11.6%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932957" y="73428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75.4%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97873" y="734634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5.68%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699664" y="734634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35.2%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430540" y="734634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50.0%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9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260090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8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3.43%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01" y="260090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7091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1.24%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77" y="260090"/>
            <a:ext cx="3505200" cy="3638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566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3.48%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3" y="254171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8778" y="118872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82.7%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" y="254171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294" y="1188722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13.4%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254171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6830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26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3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7222" y="556956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72.0%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35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7" y="160337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39.1%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1091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75" y="160337"/>
            <a:ext cx="3505200" cy="3638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63" y="160337"/>
            <a:ext cx="3505200" cy="3638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8712" y="5569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0.024%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90.1%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19.0%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9404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64132"/>
              </p:ext>
            </p:extLst>
          </p:nvPr>
        </p:nvGraphicFramePr>
        <p:xfrm>
          <a:off x="199512" y="1099784"/>
          <a:ext cx="1041584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Fraction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Cells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GFP+ of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of B220+</a:t>
                      </a:r>
                      <a:r>
                        <a:rPr lang="en-GB" sz="1400" baseline="0" dirty="0" smtClean="0"/>
                        <a:t> GFP</a:t>
                      </a:r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% GFP+ of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B220+IgM+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B220+ IgM+ GFP+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1.01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5.42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434686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105629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4.78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383358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94306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2.59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0.161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34219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11292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4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7663"/>
              </p:ext>
            </p:extLst>
          </p:nvPr>
        </p:nvGraphicFramePr>
        <p:xfrm>
          <a:off x="1799958" y="1099784"/>
          <a:ext cx="785943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05"/>
                <a:gridCol w="1309905"/>
                <a:gridCol w="1309905"/>
                <a:gridCol w="1309905"/>
                <a:gridCol w="1309905"/>
                <a:gridCol w="1309905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Fraction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of Cells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 IgM+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 B220+IgM+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1.3 x 10</a:t>
                      </a:r>
                      <a:r>
                        <a:rPr lang="en-GB" sz="1800" baseline="300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2.86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2.37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2743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2273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CD19-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3.67 x 10</a:t>
                      </a:r>
                      <a:r>
                        <a:rPr lang="en-GB" sz="1800" baseline="30000" dirty="0" smtClean="0"/>
                        <a:t>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0.151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0.005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42920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1421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5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1" y="160338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88" y="160338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8" y="160338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674393" y="174950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27493" y="3253044"/>
            <a:ext cx="2272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347856" y="174950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49742" y="3253044"/>
            <a:ext cx="20089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2656" y="174950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42" y="3253043"/>
            <a:ext cx="22610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2244" y="9081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97233" y="9081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436281" y="85446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7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18" y="124695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19369" y="1783893"/>
            <a:ext cx="19512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49110" y="844467"/>
            <a:ext cx="738621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RAG+</a:t>
            </a:r>
          </a:p>
          <a:p>
            <a:pPr algn="ctr"/>
            <a:r>
              <a:rPr lang="en-GB" sz="1700" dirty="0" smtClean="0"/>
              <a:t>39.1%</a:t>
            </a:r>
            <a:endParaRPr lang="en-GB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5421" y="115224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1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3695" y="52191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0.670%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8895" y="52191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0.009%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5081" y="156556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8568</TotalTime>
  <Words>537</Words>
  <Application>Microsoft Office PowerPoint</Application>
  <PresentationFormat>Custom</PresentationFormat>
  <Paragraphs>293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49</cp:revision>
  <dcterms:created xsi:type="dcterms:W3CDTF">2015-07-24T09:41:16Z</dcterms:created>
  <dcterms:modified xsi:type="dcterms:W3CDTF">2015-09-07T19:16:01Z</dcterms:modified>
</cp:coreProperties>
</file>