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1152" y="102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007760"/>
        <c:axId val="141131936"/>
      </c:barChart>
      <c:catAx>
        <c:axId val="33700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31936"/>
        <c:crosses val="autoZero"/>
        <c:auto val="1"/>
        <c:lblAlgn val="ctr"/>
        <c:lblOffset val="100"/>
        <c:noMultiLvlLbl val="0"/>
      </c:catAx>
      <c:valAx>
        <c:axId val="14113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00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1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BM RAG </a:t>
            </a:r>
            <a:r>
              <a:rPr lang="en-GB" smtClean="0"/>
              <a:t>(LHS)</a:t>
            </a:r>
            <a:r>
              <a:rPr lang="en-GB" baseline="0" smtClean="0"/>
              <a:t> </a:t>
            </a:r>
            <a:r>
              <a:rPr lang="en-GB" smtClean="0"/>
              <a:t>and </a:t>
            </a:r>
            <a:r>
              <a:rPr lang="en-GB" dirty="0" smtClean="0"/>
              <a:t>total thy RAG (RHS)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6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dirty="0" smtClean="0"/>
              <a:t> 1 round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baseline="0" dirty="0" smtClean="0"/>
              <a:t> 2 rounds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3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July </a:t>
            </a:r>
          </a:p>
          <a:p>
            <a:r>
              <a:rPr lang="en-GB" dirty="0" smtClean="0"/>
              <a:t>Thy 2 NOD</a:t>
            </a:r>
          </a:p>
          <a:p>
            <a:r>
              <a:rPr lang="en-GB" dirty="0" smtClean="0"/>
              <a:t>Thy 6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3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66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5958517"/>
              </p:ext>
            </p:extLst>
          </p:nvPr>
        </p:nvGraphicFramePr>
        <p:xfrm>
          <a:off x="1199885" y="559946"/>
          <a:ext cx="4799542" cy="319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15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69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0.440%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21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0</a:t>
            </a:r>
            <a:r>
              <a:rPr lang="en-GB" sz="1800" dirty="0" smtClean="0"/>
              <a:t>.088%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314" y="10889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4248" y="108891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92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1" r="7668"/>
          <a:stretch/>
        </p:blipFill>
        <p:spPr>
          <a:xfrm>
            <a:off x="0" y="-794"/>
            <a:ext cx="3625795" cy="4319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9" t="35811" r="38620" b="38167"/>
          <a:stretch/>
        </p:blipFill>
        <p:spPr>
          <a:xfrm>
            <a:off x="3815951" y="751951"/>
            <a:ext cx="3061928" cy="28140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327868" y="2226365"/>
            <a:ext cx="3434963" cy="238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472" y="1773141"/>
            <a:ext cx="1168842" cy="898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0" y="0"/>
            <a:ext cx="5399485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20852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6953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9385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55924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4510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1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574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6754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2855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5287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1826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4488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58175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62199" y="108889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1137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1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14" y="610067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2.27%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0.181%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1003" y="0"/>
            <a:ext cx="327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9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59" y="61006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0.406%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0.136%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0658" y="0"/>
            <a:ext cx="32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1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414" y="28388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38.3%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0628" y="28310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73.1%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41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2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2059" y="2266119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B220-</a:t>
            </a:r>
          </a:p>
          <a:p>
            <a:pPr algn="ctr"/>
            <a:r>
              <a:rPr lang="en-GB" sz="1800" dirty="0" smtClean="0"/>
              <a:t>93.4%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73" y="17934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96.3%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77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3687</TotalTime>
  <Words>216</Words>
  <Application>Microsoft Office PowerPoint</Application>
  <PresentationFormat>Custom</PresentationFormat>
  <Paragraphs>127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25</cp:revision>
  <dcterms:created xsi:type="dcterms:W3CDTF">2015-07-23T12:23:37Z</dcterms:created>
  <dcterms:modified xsi:type="dcterms:W3CDTF">2015-08-30T16:10:51Z</dcterms:modified>
</cp:coreProperties>
</file>