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431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6" y="894"/>
      </p:cViewPr>
      <p:guideLst>
        <p:guide orient="horz" pos="1361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706933"/>
            <a:ext cx="1080016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268784"/>
            <a:ext cx="1080016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29978"/>
            <a:ext cx="3105046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29978"/>
            <a:ext cx="9135135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6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4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076898"/>
            <a:ext cx="12420184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2890725"/>
            <a:ext cx="12420184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149890"/>
            <a:ext cx="6120091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149890"/>
            <a:ext cx="6120091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11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29978"/>
            <a:ext cx="12420184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058899"/>
            <a:ext cx="609196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577849"/>
            <a:ext cx="6091965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058899"/>
            <a:ext cx="612196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577849"/>
            <a:ext cx="612196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3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1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87972"/>
            <a:ext cx="464444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621941"/>
            <a:ext cx="7290108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295877"/>
            <a:ext cx="464444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8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87972"/>
            <a:ext cx="464444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621941"/>
            <a:ext cx="7290108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295877"/>
            <a:ext cx="464444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29978"/>
            <a:ext cx="12420184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149890"/>
            <a:ext cx="12420184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4003618"/>
            <a:ext cx="324004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4003618"/>
            <a:ext cx="48600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4003618"/>
            <a:ext cx="324004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484" y="341313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2" y="341313"/>
            <a:ext cx="3505200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239" y="341313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6" y="341313"/>
            <a:ext cx="3505200" cy="3638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590308" y="1984594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99345" y="1984594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490400" y="1984594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023763" y="1984594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87408" y="3417049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45530" y="3417049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9285" y="3417049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Pulse Width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71162" y="3417049"/>
            <a:ext cx="22025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Forward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0550" y="903383"/>
            <a:ext cx="1682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Lymphocytes</a:t>
            </a:r>
            <a:endParaRPr lang="en-GB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4580774" y="1222872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Single Cells</a:t>
            </a:r>
            <a:endParaRPr lang="en-GB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8761201" y="780968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GFP+</a:t>
            </a:r>
            <a:endParaRPr lang="en-GB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13140946" y="687939"/>
            <a:ext cx="872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IgM+</a:t>
            </a:r>
          </a:p>
          <a:p>
            <a:pPr algn="ctr"/>
            <a:r>
              <a:rPr lang="en-GB" sz="2200" dirty="0" err="1" smtClean="0"/>
              <a:t>TcR</a:t>
            </a:r>
            <a:r>
              <a:rPr lang="el-GR" sz="2200" dirty="0" smtClean="0"/>
              <a:t>β</a:t>
            </a:r>
            <a:r>
              <a:rPr lang="en-GB" sz="2200" dirty="0" smtClean="0"/>
              <a:t>+</a:t>
            </a:r>
            <a:endParaRPr lang="en-GB" sz="2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16200" y="1575412"/>
            <a:ext cx="1476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46434" y="1981200"/>
            <a:ext cx="28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770889" y="1575412"/>
            <a:ext cx="140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5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2</cp:revision>
  <dcterms:created xsi:type="dcterms:W3CDTF">2016-02-18T15:07:52Z</dcterms:created>
  <dcterms:modified xsi:type="dcterms:W3CDTF">2016-02-18T15:20:40Z</dcterms:modified>
</cp:coreProperties>
</file>