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8000663" cy="4319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276" autoAdjust="0"/>
  </p:normalViewPr>
  <p:slideViewPr>
    <p:cSldViewPr snapToGrid="0" showGuides="1">
      <p:cViewPr varScale="1">
        <p:scale>
          <a:sx n="69" d="100"/>
          <a:sy n="69" d="100"/>
        </p:scale>
        <p:origin x="120" y="930"/>
      </p:cViewPr>
      <p:guideLst>
        <p:guide orient="horz" pos="1361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70C28-2994-474D-8BBF-3B11C9FA2A9F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000375" y="1143000"/>
            <a:ext cx="1285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8A415-9BB4-4D1A-8B09-202B4B84EA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05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706933"/>
            <a:ext cx="13500497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2268784"/>
            <a:ext cx="13500497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0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229978"/>
            <a:ext cx="3881393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229978"/>
            <a:ext cx="11419171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32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3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076898"/>
            <a:ext cx="15525572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2890725"/>
            <a:ext cx="15525572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1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149890"/>
            <a:ext cx="7650282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149890"/>
            <a:ext cx="7650282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4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29978"/>
            <a:ext cx="15525572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058899"/>
            <a:ext cx="7615123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1577849"/>
            <a:ext cx="7615123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058899"/>
            <a:ext cx="765262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1577849"/>
            <a:ext cx="765262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2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00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88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287972"/>
            <a:ext cx="5805682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621941"/>
            <a:ext cx="911283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295877"/>
            <a:ext cx="5805682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84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287972"/>
            <a:ext cx="5805682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621941"/>
            <a:ext cx="911283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295877"/>
            <a:ext cx="5805682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73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229978"/>
            <a:ext cx="1552557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149890"/>
            <a:ext cx="1552557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4003618"/>
            <a:ext cx="405014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4003618"/>
            <a:ext cx="607522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4003618"/>
            <a:ext cx="405014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85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679" y="341313"/>
            <a:ext cx="3505200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205" y="341313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731" y="340519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781" y="341313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05" y="341313"/>
            <a:ext cx="3505200" cy="3638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-781336" y="1898131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53796" y="3469893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Forward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741096" y="1898131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76228" y="3469893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Pulse width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6394965" y="1898131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030097" y="3469893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9917397" y="1898131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1552529" y="3469893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3559112" y="1849826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5194244" y="3421588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313709" y="1632527"/>
            <a:ext cx="17463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38255" y="1953491"/>
            <a:ext cx="29135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288338" y="2286000"/>
            <a:ext cx="19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2933890" y="1717963"/>
            <a:ext cx="19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82875" y="992550"/>
            <a:ext cx="1682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Lymphocytes</a:t>
            </a:r>
            <a:endParaRPr lang="en-GB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4567056" y="1066286"/>
            <a:ext cx="1459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Single Cells</a:t>
            </a:r>
            <a:endParaRPr lang="en-GB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8868189" y="2645067"/>
            <a:ext cx="715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IgM-</a:t>
            </a:r>
            <a:endParaRPr lang="en-GB" sz="2200" dirty="0"/>
          </a:p>
        </p:txBody>
      </p:sp>
      <p:sp>
        <p:nvSpPr>
          <p:cNvPr id="30" name="TextBox 29"/>
          <p:cNvSpPr txBox="1"/>
          <p:nvPr/>
        </p:nvSpPr>
        <p:spPr>
          <a:xfrm>
            <a:off x="12344175" y="708926"/>
            <a:ext cx="9348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CD43+</a:t>
            </a:r>
            <a:endParaRPr lang="en-GB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15633586" y="701545"/>
            <a:ext cx="16051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CD19+ Pro B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39135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27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11</cp:revision>
  <dcterms:created xsi:type="dcterms:W3CDTF">2015-08-08T12:20:49Z</dcterms:created>
  <dcterms:modified xsi:type="dcterms:W3CDTF">2016-02-18T14:02:31Z</dcterms:modified>
</cp:coreProperties>
</file>